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6" r:id="rId1"/>
  </p:sldMasterIdLst>
  <p:sldIdLst>
    <p:sldId id="277" r:id="rId2"/>
    <p:sldId id="256" r:id="rId3"/>
    <p:sldId id="279" r:id="rId4"/>
    <p:sldId id="257" r:id="rId5"/>
    <p:sldId id="258" r:id="rId6"/>
    <p:sldId id="278" r:id="rId7"/>
    <p:sldId id="280" r:id="rId8"/>
    <p:sldId id="260" r:id="rId9"/>
    <p:sldId id="261" r:id="rId10"/>
    <p:sldId id="262" r:id="rId11"/>
    <p:sldId id="281" r:id="rId12"/>
    <p:sldId id="282" r:id="rId13"/>
    <p:sldId id="291" r:id="rId14"/>
    <p:sldId id="283" r:id="rId15"/>
    <p:sldId id="284" r:id="rId16"/>
    <p:sldId id="265" r:id="rId17"/>
    <p:sldId id="266" r:id="rId18"/>
    <p:sldId id="292" r:id="rId19"/>
    <p:sldId id="285" r:id="rId20"/>
    <p:sldId id="267" r:id="rId21"/>
    <p:sldId id="268" r:id="rId22"/>
    <p:sldId id="269" r:id="rId23"/>
    <p:sldId id="270" r:id="rId24"/>
    <p:sldId id="271" r:id="rId25"/>
    <p:sldId id="272" r:id="rId26"/>
    <p:sldId id="293" r:id="rId27"/>
    <p:sldId id="273" r:id="rId28"/>
    <p:sldId id="294" r:id="rId29"/>
    <p:sldId id="295" r:id="rId30"/>
    <p:sldId id="296" r:id="rId31"/>
    <p:sldId id="297" r:id="rId32"/>
    <p:sldId id="298" r:id="rId33"/>
    <p:sldId id="300" r:id="rId34"/>
    <p:sldId id="299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10" r:id="rId44"/>
    <p:sldId id="311" r:id="rId45"/>
    <p:sldId id="309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58E401-9F57-4F46-8A49-36CF58925707}" type="doc">
      <dgm:prSet loTypeId="urn:microsoft.com/office/officeart/2005/8/layout/arrow5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4A0CF660-069D-4FD5-83D5-063D51D738AA}">
      <dgm:prSet phldrT="[Text]"/>
      <dgm:spPr/>
      <dgm:t>
        <a:bodyPr/>
        <a:lstStyle/>
        <a:p>
          <a:r>
            <a:rPr lang="en-IN" b="1" spc="254" dirty="0">
              <a:latin typeface="Times New Roman"/>
              <a:cs typeface="Times New Roman"/>
            </a:rPr>
            <a:t>Continuous</a:t>
          </a:r>
          <a:r>
            <a:rPr lang="en-IN" b="1" spc="30" dirty="0">
              <a:latin typeface="Times New Roman"/>
              <a:cs typeface="Times New Roman"/>
            </a:rPr>
            <a:t> </a:t>
          </a:r>
          <a:r>
            <a:rPr lang="en-IN" b="1" spc="254" dirty="0">
              <a:latin typeface="Times New Roman"/>
              <a:cs typeface="Times New Roman"/>
            </a:rPr>
            <a:t>process</a:t>
          </a:r>
          <a:endParaRPr lang="en-IN" dirty="0"/>
        </a:p>
      </dgm:t>
    </dgm:pt>
    <dgm:pt modelId="{6F52F3C0-7D82-45A5-A94B-1BB31D6AE6CD}" type="parTrans" cxnId="{5D4212DB-36CD-41D6-BD87-0E91555A16C7}">
      <dgm:prSet/>
      <dgm:spPr/>
      <dgm:t>
        <a:bodyPr/>
        <a:lstStyle/>
        <a:p>
          <a:endParaRPr lang="en-IN"/>
        </a:p>
      </dgm:t>
    </dgm:pt>
    <dgm:pt modelId="{29DFB596-A10A-4B42-AD18-17B8C4D8B20E}" type="sibTrans" cxnId="{5D4212DB-36CD-41D6-BD87-0E91555A16C7}">
      <dgm:prSet/>
      <dgm:spPr/>
      <dgm:t>
        <a:bodyPr/>
        <a:lstStyle/>
        <a:p>
          <a:endParaRPr lang="en-IN"/>
        </a:p>
      </dgm:t>
    </dgm:pt>
    <dgm:pt modelId="{3D0BB2A0-9D44-4C18-BCA6-8B1F30A0CD4D}">
      <dgm:prSet phldrT="[Text]"/>
      <dgm:spPr/>
      <dgm:t>
        <a:bodyPr/>
        <a:lstStyle/>
        <a:p>
          <a:r>
            <a:rPr lang="en-IN" b="1" spc="240" dirty="0">
              <a:latin typeface="Times New Roman"/>
              <a:cs typeface="Times New Roman"/>
            </a:rPr>
            <a:t>Alignment </a:t>
          </a:r>
          <a:r>
            <a:rPr lang="en-IN" b="1" spc="280" dirty="0">
              <a:latin typeface="Times New Roman"/>
              <a:cs typeface="Times New Roman"/>
            </a:rPr>
            <a:t>with </a:t>
          </a:r>
          <a:r>
            <a:rPr lang="en-IN" b="1" spc="240" dirty="0">
              <a:latin typeface="Times New Roman"/>
              <a:cs typeface="Times New Roman"/>
            </a:rPr>
            <a:t>strategic</a:t>
          </a:r>
          <a:r>
            <a:rPr lang="en-IN" b="1" spc="-285" dirty="0">
              <a:latin typeface="Times New Roman"/>
              <a:cs typeface="Times New Roman"/>
            </a:rPr>
            <a:t> </a:t>
          </a:r>
          <a:r>
            <a:rPr lang="en-IN" b="1" spc="240" dirty="0">
              <a:latin typeface="Times New Roman"/>
              <a:cs typeface="Times New Roman"/>
            </a:rPr>
            <a:t>goals</a:t>
          </a:r>
          <a:endParaRPr lang="en-IN" dirty="0"/>
        </a:p>
      </dgm:t>
    </dgm:pt>
    <dgm:pt modelId="{B8B7AB29-159F-493C-AE26-268FC52BAE91}" type="parTrans" cxnId="{8443A403-7D46-4A98-85C9-6A24C11639B8}">
      <dgm:prSet/>
      <dgm:spPr/>
      <dgm:t>
        <a:bodyPr/>
        <a:lstStyle/>
        <a:p>
          <a:endParaRPr lang="en-IN"/>
        </a:p>
      </dgm:t>
    </dgm:pt>
    <dgm:pt modelId="{19DB5796-BB57-450C-8309-048DBDDB47F7}" type="sibTrans" cxnId="{8443A403-7D46-4A98-85C9-6A24C11639B8}">
      <dgm:prSet/>
      <dgm:spPr/>
      <dgm:t>
        <a:bodyPr/>
        <a:lstStyle/>
        <a:p>
          <a:endParaRPr lang="en-IN"/>
        </a:p>
      </dgm:t>
    </dgm:pt>
    <dgm:pt modelId="{4D48E781-1CDB-45A7-A3D0-D1E0942CE015}" type="pres">
      <dgm:prSet presAssocID="{F958E401-9F57-4F46-8A49-36CF58925707}" presName="diagram" presStyleCnt="0">
        <dgm:presLayoutVars>
          <dgm:dir/>
          <dgm:resizeHandles val="exact"/>
        </dgm:presLayoutVars>
      </dgm:prSet>
      <dgm:spPr/>
    </dgm:pt>
    <dgm:pt modelId="{36BF6D87-2D6D-4EE8-9D50-AD992B15E3E1}" type="pres">
      <dgm:prSet presAssocID="{4A0CF660-069D-4FD5-83D5-063D51D738AA}" presName="arrow" presStyleLbl="node1" presStyleIdx="0" presStyleCnt="2">
        <dgm:presLayoutVars>
          <dgm:bulletEnabled val="1"/>
        </dgm:presLayoutVars>
      </dgm:prSet>
      <dgm:spPr/>
    </dgm:pt>
    <dgm:pt modelId="{AFD127C8-4D5D-4BD2-BAAA-D38F8B0439A3}" type="pres">
      <dgm:prSet presAssocID="{3D0BB2A0-9D44-4C18-BCA6-8B1F30A0CD4D}" presName="arrow" presStyleLbl="node1" presStyleIdx="1" presStyleCnt="2">
        <dgm:presLayoutVars>
          <dgm:bulletEnabled val="1"/>
        </dgm:presLayoutVars>
      </dgm:prSet>
      <dgm:spPr/>
    </dgm:pt>
  </dgm:ptLst>
  <dgm:cxnLst>
    <dgm:cxn modelId="{8443A403-7D46-4A98-85C9-6A24C11639B8}" srcId="{F958E401-9F57-4F46-8A49-36CF58925707}" destId="{3D0BB2A0-9D44-4C18-BCA6-8B1F30A0CD4D}" srcOrd="1" destOrd="0" parTransId="{B8B7AB29-159F-493C-AE26-268FC52BAE91}" sibTransId="{19DB5796-BB57-450C-8309-048DBDDB47F7}"/>
    <dgm:cxn modelId="{C69F6607-4524-4F19-8C03-AB93E076D341}" type="presOf" srcId="{4A0CF660-069D-4FD5-83D5-063D51D738AA}" destId="{36BF6D87-2D6D-4EE8-9D50-AD992B15E3E1}" srcOrd="0" destOrd="0" presId="urn:microsoft.com/office/officeart/2005/8/layout/arrow5"/>
    <dgm:cxn modelId="{0A3CD620-7E77-4243-B894-3F5A650AEE20}" type="presOf" srcId="{F958E401-9F57-4F46-8A49-36CF58925707}" destId="{4D48E781-1CDB-45A7-A3D0-D1E0942CE015}" srcOrd="0" destOrd="0" presId="urn:microsoft.com/office/officeart/2005/8/layout/arrow5"/>
    <dgm:cxn modelId="{56ACC676-9247-41F2-B9BB-702040F010E1}" type="presOf" srcId="{3D0BB2A0-9D44-4C18-BCA6-8B1F30A0CD4D}" destId="{AFD127C8-4D5D-4BD2-BAAA-D38F8B0439A3}" srcOrd="0" destOrd="0" presId="urn:microsoft.com/office/officeart/2005/8/layout/arrow5"/>
    <dgm:cxn modelId="{5D4212DB-36CD-41D6-BD87-0E91555A16C7}" srcId="{F958E401-9F57-4F46-8A49-36CF58925707}" destId="{4A0CF660-069D-4FD5-83D5-063D51D738AA}" srcOrd="0" destOrd="0" parTransId="{6F52F3C0-7D82-45A5-A94B-1BB31D6AE6CD}" sibTransId="{29DFB596-A10A-4B42-AD18-17B8C4D8B20E}"/>
    <dgm:cxn modelId="{776BF0CD-260B-4666-869E-9C33CAB938FB}" type="presParOf" srcId="{4D48E781-1CDB-45A7-A3D0-D1E0942CE015}" destId="{36BF6D87-2D6D-4EE8-9D50-AD992B15E3E1}" srcOrd="0" destOrd="0" presId="urn:microsoft.com/office/officeart/2005/8/layout/arrow5"/>
    <dgm:cxn modelId="{AD28E212-5BB7-4F25-AC75-E86508F5F43F}" type="presParOf" srcId="{4D48E781-1CDB-45A7-A3D0-D1E0942CE015}" destId="{AFD127C8-4D5D-4BD2-BAAA-D38F8B0439A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F11762-6921-4E8D-912E-E004F0CAF299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912F31A5-1651-42D7-815B-A6420F1DCD32}">
      <dgm:prSet phldrT="[Text]"/>
      <dgm:spPr/>
      <dgm:t>
        <a:bodyPr/>
        <a:lstStyle/>
        <a:p>
          <a:r>
            <a:rPr lang="en-IN" b="1" spc="295" dirty="0">
              <a:latin typeface="Arial Nova" panose="020B0504020202020204" pitchFamily="34" charset="0"/>
              <a:cs typeface="Times New Roman"/>
            </a:rPr>
            <a:t>Increased</a:t>
          </a:r>
          <a:r>
            <a:rPr lang="en-IN" b="1" spc="85" dirty="0">
              <a:latin typeface="Arial Nova" panose="020B0504020202020204" pitchFamily="34" charset="0"/>
              <a:cs typeface="Times New Roman"/>
            </a:rPr>
            <a:t> </a:t>
          </a:r>
          <a:r>
            <a:rPr lang="en-IN" b="1" spc="290" dirty="0">
              <a:latin typeface="Arial Nova" panose="020B0504020202020204" pitchFamily="34" charset="0"/>
              <a:cs typeface="Times New Roman"/>
            </a:rPr>
            <a:t>turnover</a:t>
          </a:r>
          <a:endParaRPr lang="en-IN" dirty="0">
            <a:latin typeface="Arial Nova" panose="020B0504020202020204" pitchFamily="34" charset="0"/>
          </a:endParaRPr>
        </a:p>
      </dgm:t>
    </dgm:pt>
    <dgm:pt modelId="{00A73B3C-265A-48E9-87EA-F7DBA19BF3A6}" type="parTrans" cxnId="{4A8EA4F1-C6DB-49C7-B275-C879B38FC6F1}">
      <dgm:prSet/>
      <dgm:spPr/>
      <dgm:t>
        <a:bodyPr/>
        <a:lstStyle/>
        <a:p>
          <a:endParaRPr lang="en-IN"/>
        </a:p>
      </dgm:t>
    </dgm:pt>
    <dgm:pt modelId="{B572E8E3-7990-4B32-9154-FACE807BB874}" type="sibTrans" cxnId="{4A8EA4F1-C6DB-49C7-B275-C879B38FC6F1}">
      <dgm:prSet/>
      <dgm:spPr/>
      <dgm:t>
        <a:bodyPr/>
        <a:lstStyle/>
        <a:p>
          <a:endParaRPr lang="en-IN"/>
        </a:p>
      </dgm:t>
    </dgm:pt>
    <dgm:pt modelId="{4E3F4B6D-B4C8-4A8E-8805-C20FF7C4E240}">
      <dgm:prSet phldrT="[Text]"/>
      <dgm:spPr/>
      <dgm:t>
        <a:bodyPr/>
        <a:lstStyle/>
        <a:p>
          <a:r>
            <a:rPr lang="en-IN" b="1" spc="325" dirty="0">
              <a:latin typeface="Arial Nova" panose="020B0504020202020204" pitchFamily="34" charset="0"/>
              <a:cs typeface="Times New Roman"/>
            </a:rPr>
            <a:t>Use </a:t>
          </a:r>
          <a:r>
            <a:rPr lang="en-IN" b="1" spc="225" dirty="0">
              <a:latin typeface="Arial Nova" panose="020B0504020202020204" pitchFamily="34" charset="0"/>
              <a:cs typeface="Times New Roman"/>
            </a:rPr>
            <a:t>of </a:t>
          </a:r>
          <a:r>
            <a:rPr lang="en-IN" b="1" spc="295" dirty="0">
              <a:latin typeface="Arial Nova" panose="020B0504020202020204" pitchFamily="34" charset="0"/>
              <a:cs typeface="Times New Roman"/>
            </a:rPr>
            <a:t>misleading</a:t>
          </a:r>
          <a:r>
            <a:rPr lang="en-IN" b="1" spc="-265" dirty="0">
              <a:latin typeface="Arial Nova" panose="020B0504020202020204" pitchFamily="34" charset="0"/>
              <a:cs typeface="Times New Roman"/>
            </a:rPr>
            <a:t>  </a:t>
          </a:r>
          <a:r>
            <a:rPr lang="en-IN" b="1" spc="280" dirty="0">
              <a:latin typeface="Arial Nova" panose="020B0504020202020204" pitchFamily="34" charset="0"/>
              <a:cs typeface="Times New Roman"/>
            </a:rPr>
            <a:t>information</a:t>
          </a:r>
          <a:endParaRPr lang="en-IN" dirty="0">
            <a:latin typeface="Arial Nova" panose="020B0504020202020204" pitchFamily="34" charset="0"/>
          </a:endParaRPr>
        </a:p>
      </dgm:t>
    </dgm:pt>
    <dgm:pt modelId="{BD3D4363-E7C1-435E-ACD0-D19CF0B949D8}" type="parTrans" cxnId="{BD8B7A45-E5F6-4E3D-BF42-9AFDB24ED79A}">
      <dgm:prSet/>
      <dgm:spPr/>
      <dgm:t>
        <a:bodyPr/>
        <a:lstStyle/>
        <a:p>
          <a:endParaRPr lang="en-IN"/>
        </a:p>
      </dgm:t>
    </dgm:pt>
    <dgm:pt modelId="{3B4793CF-7850-4AFC-B8B4-8F6E2C0E763F}" type="sibTrans" cxnId="{BD8B7A45-E5F6-4E3D-BF42-9AFDB24ED79A}">
      <dgm:prSet/>
      <dgm:spPr/>
      <dgm:t>
        <a:bodyPr/>
        <a:lstStyle/>
        <a:p>
          <a:endParaRPr lang="en-IN"/>
        </a:p>
      </dgm:t>
    </dgm:pt>
    <dgm:pt modelId="{FC4FE0F1-1C7E-462B-A941-FA5A93B20A96}">
      <dgm:prSet phldrT="[Text]"/>
      <dgm:spPr/>
      <dgm:t>
        <a:bodyPr/>
        <a:lstStyle/>
        <a:p>
          <a:r>
            <a:rPr lang="en-IN" b="1" spc="305" dirty="0">
              <a:latin typeface="Arial Nova" panose="020B0504020202020204" pitchFamily="34" charset="0"/>
              <a:cs typeface="Times New Roman"/>
            </a:rPr>
            <a:t>Lowered </a:t>
          </a:r>
          <a:r>
            <a:rPr lang="en-IN" b="1" spc="254" dirty="0">
              <a:latin typeface="Arial Nova" panose="020B0504020202020204" pitchFamily="34" charset="0"/>
              <a:cs typeface="Times New Roman"/>
            </a:rPr>
            <a:t>self</a:t>
          </a:r>
          <a:r>
            <a:rPr lang="en-IN" b="1" spc="-125" dirty="0">
              <a:latin typeface="Arial Nova" panose="020B0504020202020204" pitchFamily="34" charset="0"/>
              <a:cs typeface="Times New Roman"/>
            </a:rPr>
            <a:t> </a:t>
          </a:r>
          <a:r>
            <a:rPr lang="en-IN" b="1" spc="330" dirty="0">
              <a:latin typeface="Arial Nova" panose="020B0504020202020204" pitchFamily="34" charset="0"/>
              <a:cs typeface="Times New Roman"/>
            </a:rPr>
            <a:t>esteem</a:t>
          </a:r>
          <a:endParaRPr lang="en-IN" dirty="0">
            <a:latin typeface="Arial Nova" panose="020B0504020202020204" pitchFamily="34" charset="0"/>
          </a:endParaRPr>
        </a:p>
      </dgm:t>
    </dgm:pt>
    <dgm:pt modelId="{10DD2167-3F41-4CB9-95F8-42511A37ADE9}" type="parTrans" cxnId="{E06F51F9-BF66-4A49-B222-B23762BCF60F}">
      <dgm:prSet/>
      <dgm:spPr/>
      <dgm:t>
        <a:bodyPr/>
        <a:lstStyle/>
        <a:p>
          <a:endParaRPr lang="en-IN"/>
        </a:p>
      </dgm:t>
    </dgm:pt>
    <dgm:pt modelId="{D2DF6B69-8843-49CB-B7DA-C0383717A314}" type="sibTrans" cxnId="{E06F51F9-BF66-4A49-B222-B23762BCF60F}">
      <dgm:prSet/>
      <dgm:spPr/>
      <dgm:t>
        <a:bodyPr/>
        <a:lstStyle/>
        <a:p>
          <a:endParaRPr lang="en-IN"/>
        </a:p>
      </dgm:t>
    </dgm:pt>
    <dgm:pt modelId="{7BD6B5C7-23E4-4C3E-BA37-BD8FD9A54C0F}">
      <dgm:prSet phldrT="[Text]"/>
      <dgm:spPr/>
      <dgm:t>
        <a:bodyPr/>
        <a:lstStyle/>
        <a:p>
          <a:r>
            <a:rPr lang="en-IN" b="1" spc="190" dirty="0">
              <a:latin typeface="Arial Nova" panose="020B0504020202020204" pitchFamily="34" charset="0"/>
              <a:cs typeface="Times New Roman"/>
            </a:rPr>
            <a:t>Wasting </a:t>
          </a:r>
          <a:r>
            <a:rPr lang="en-IN" b="1" spc="235" dirty="0">
              <a:latin typeface="Arial Nova" panose="020B0504020202020204" pitchFamily="34" charset="0"/>
              <a:cs typeface="Times New Roman"/>
            </a:rPr>
            <a:t>time </a:t>
          </a:r>
          <a:r>
            <a:rPr lang="en-IN" b="1" spc="250" dirty="0">
              <a:latin typeface="Arial Nova" panose="020B0504020202020204" pitchFamily="34" charset="0"/>
              <a:cs typeface="Times New Roman"/>
            </a:rPr>
            <a:t>and</a:t>
          </a:r>
          <a:r>
            <a:rPr lang="en-IN" b="1" spc="-190" dirty="0">
              <a:latin typeface="Arial Nova" panose="020B0504020202020204" pitchFamily="34" charset="0"/>
              <a:cs typeface="Times New Roman"/>
            </a:rPr>
            <a:t> </a:t>
          </a:r>
          <a:r>
            <a:rPr lang="en-IN" b="1" spc="260" dirty="0">
              <a:latin typeface="Arial Nova" panose="020B0504020202020204" pitchFamily="34" charset="0"/>
              <a:cs typeface="Times New Roman"/>
            </a:rPr>
            <a:t>money</a:t>
          </a:r>
          <a:endParaRPr lang="en-IN" dirty="0">
            <a:latin typeface="Arial Nova" panose="020B0504020202020204" pitchFamily="34" charset="0"/>
          </a:endParaRPr>
        </a:p>
      </dgm:t>
    </dgm:pt>
    <dgm:pt modelId="{97C4692B-6BC6-4307-B301-65A64D2E2DD6}" type="parTrans" cxnId="{CC9DABE5-ED7C-4322-BB1D-2EBDBE1904F5}">
      <dgm:prSet/>
      <dgm:spPr/>
      <dgm:t>
        <a:bodyPr/>
        <a:lstStyle/>
        <a:p>
          <a:endParaRPr lang="en-IN"/>
        </a:p>
      </dgm:t>
    </dgm:pt>
    <dgm:pt modelId="{98DC2C37-6E43-4C91-906F-1C0C20727A0A}" type="sibTrans" cxnId="{CC9DABE5-ED7C-4322-BB1D-2EBDBE1904F5}">
      <dgm:prSet/>
      <dgm:spPr/>
      <dgm:t>
        <a:bodyPr/>
        <a:lstStyle/>
        <a:p>
          <a:endParaRPr lang="en-IN"/>
        </a:p>
      </dgm:t>
    </dgm:pt>
    <dgm:pt modelId="{D832B139-924F-4E41-B07D-CDD177499A97}">
      <dgm:prSet phldrT="[Text]"/>
      <dgm:spPr/>
      <dgm:t>
        <a:bodyPr/>
        <a:lstStyle/>
        <a:p>
          <a:r>
            <a:rPr lang="en-IN" b="1" spc="245" dirty="0">
              <a:latin typeface="Arial Nova" panose="020B0504020202020204" pitchFamily="34" charset="0"/>
              <a:cs typeface="Times New Roman"/>
            </a:rPr>
            <a:t>Damaged</a:t>
          </a:r>
          <a:r>
            <a:rPr lang="en-IN" b="1" spc="70" dirty="0">
              <a:latin typeface="Arial Nova" panose="020B0504020202020204" pitchFamily="34" charset="0"/>
              <a:cs typeface="Times New Roman"/>
            </a:rPr>
            <a:t> </a:t>
          </a:r>
          <a:r>
            <a:rPr lang="en-IN" b="1" spc="225" dirty="0">
              <a:latin typeface="Arial Nova" panose="020B0504020202020204" pitchFamily="34" charset="0"/>
              <a:cs typeface="Times New Roman"/>
            </a:rPr>
            <a:t>relationship</a:t>
          </a:r>
          <a:endParaRPr lang="en-IN" dirty="0">
            <a:latin typeface="Arial Nova" panose="020B0504020202020204" pitchFamily="34" charset="0"/>
          </a:endParaRPr>
        </a:p>
      </dgm:t>
    </dgm:pt>
    <dgm:pt modelId="{BFBCB06D-F051-406A-B3B9-2C02A97A7127}" type="parTrans" cxnId="{BC94A30E-A165-4278-A259-5E825AACBE13}">
      <dgm:prSet/>
      <dgm:spPr/>
      <dgm:t>
        <a:bodyPr/>
        <a:lstStyle/>
        <a:p>
          <a:endParaRPr lang="en-IN"/>
        </a:p>
      </dgm:t>
    </dgm:pt>
    <dgm:pt modelId="{FC795D5F-4715-409B-99DB-18DAE6F8E178}" type="sibTrans" cxnId="{BC94A30E-A165-4278-A259-5E825AACBE13}">
      <dgm:prSet/>
      <dgm:spPr/>
      <dgm:t>
        <a:bodyPr/>
        <a:lstStyle/>
        <a:p>
          <a:endParaRPr lang="en-IN"/>
        </a:p>
      </dgm:t>
    </dgm:pt>
    <dgm:pt modelId="{AB29EC94-2855-4C30-9147-147D2936DDA9}">
      <dgm:prSet phldrT="[Text]"/>
      <dgm:spPr/>
      <dgm:t>
        <a:bodyPr/>
        <a:lstStyle/>
        <a:p>
          <a:r>
            <a:rPr lang="en-IN" b="1" spc="240" dirty="0">
              <a:latin typeface="Arial Nova" panose="020B0504020202020204" pitchFamily="34" charset="0"/>
              <a:cs typeface="Times New Roman"/>
            </a:rPr>
            <a:t>Decreased </a:t>
          </a:r>
          <a:r>
            <a:rPr lang="en-IN" b="1" spc="229" dirty="0">
              <a:latin typeface="Arial Nova" panose="020B0504020202020204" pitchFamily="34" charset="0"/>
              <a:cs typeface="Times New Roman"/>
            </a:rPr>
            <a:t>motivation </a:t>
          </a:r>
          <a:r>
            <a:rPr lang="en-IN" b="1" spc="220" dirty="0">
              <a:latin typeface="Arial Nova" panose="020B0504020202020204" pitchFamily="34" charset="0"/>
              <a:cs typeface="Times New Roman"/>
            </a:rPr>
            <a:t>to </a:t>
          </a:r>
          <a:r>
            <a:rPr lang="en-IN" b="1" spc="190" dirty="0">
              <a:latin typeface="Arial Nova" panose="020B0504020202020204" pitchFamily="34" charset="0"/>
              <a:cs typeface="Times New Roman"/>
            </a:rPr>
            <a:t>perform.</a:t>
          </a:r>
          <a:endParaRPr lang="en-IN" dirty="0">
            <a:latin typeface="Arial Nova" panose="020B0504020202020204" pitchFamily="34" charset="0"/>
          </a:endParaRPr>
        </a:p>
      </dgm:t>
    </dgm:pt>
    <dgm:pt modelId="{9D2E938E-52F4-4081-A14F-2F7C6916BD7A}" type="parTrans" cxnId="{62FF6C69-0BA2-465F-A6B2-42DC9F320704}">
      <dgm:prSet/>
      <dgm:spPr/>
      <dgm:t>
        <a:bodyPr/>
        <a:lstStyle/>
        <a:p>
          <a:endParaRPr lang="en-IN"/>
        </a:p>
      </dgm:t>
    </dgm:pt>
    <dgm:pt modelId="{DD094EE7-7F56-4206-B097-E4852444ABF8}" type="sibTrans" cxnId="{62FF6C69-0BA2-465F-A6B2-42DC9F320704}">
      <dgm:prSet/>
      <dgm:spPr/>
      <dgm:t>
        <a:bodyPr/>
        <a:lstStyle/>
        <a:p>
          <a:endParaRPr lang="en-IN"/>
        </a:p>
      </dgm:t>
    </dgm:pt>
    <dgm:pt modelId="{11DF59FB-89CF-47EA-9836-62DED57E3CA6}">
      <dgm:prSet phldrT="[Text]"/>
      <dgm:spPr/>
      <dgm:t>
        <a:bodyPr/>
        <a:lstStyle/>
        <a:p>
          <a:r>
            <a:rPr lang="en-US" b="1" spc="204" dirty="0">
              <a:latin typeface="Times New Roman"/>
              <a:cs typeface="Times New Roman"/>
            </a:rPr>
            <a:t>Varying</a:t>
          </a:r>
          <a:r>
            <a:rPr lang="en-US" b="1" spc="70" dirty="0">
              <a:latin typeface="Times New Roman"/>
              <a:cs typeface="Times New Roman"/>
            </a:rPr>
            <a:t> </a:t>
          </a:r>
          <a:r>
            <a:rPr lang="en-US" b="1" spc="210" dirty="0">
              <a:latin typeface="Times New Roman"/>
              <a:cs typeface="Times New Roman"/>
            </a:rPr>
            <a:t>unfair</a:t>
          </a:r>
          <a:r>
            <a:rPr lang="en-US" b="1" spc="65" dirty="0">
              <a:latin typeface="Times New Roman"/>
              <a:cs typeface="Times New Roman"/>
            </a:rPr>
            <a:t> </a:t>
          </a:r>
          <a:r>
            <a:rPr lang="en-US" b="1" spc="229" dirty="0">
              <a:latin typeface="Times New Roman"/>
              <a:cs typeface="Times New Roman"/>
            </a:rPr>
            <a:t>standards</a:t>
          </a:r>
          <a:r>
            <a:rPr lang="en-US" b="1" spc="75" dirty="0">
              <a:latin typeface="Times New Roman"/>
              <a:cs typeface="Times New Roman"/>
            </a:rPr>
            <a:t> </a:t>
          </a:r>
          <a:r>
            <a:rPr lang="en-US" b="1" spc="250" dirty="0">
              <a:latin typeface="Times New Roman"/>
              <a:cs typeface="Times New Roman"/>
            </a:rPr>
            <a:t>and</a:t>
          </a:r>
          <a:r>
            <a:rPr lang="en-US" b="1" spc="65" dirty="0">
              <a:latin typeface="Times New Roman"/>
              <a:cs typeface="Times New Roman"/>
            </a:rPr>
            <a:t> </a:t>
          </a:r>
          <a:r>
            <a:rPr lang="en-US" b="1" spc="220" dirty="0">
              <a:latin typeface="Times New Roman"/>
              <a:cs typeface="Times New Roman"/>
            </a:rPr>
            <a:t>ratings</a:t>
          </a:r>
          <a:endParaRPr lang="en-IN" dirty="0">
            <a:latin typeface="Arial Nova" panose="020B0504020202020204" pitchFamily="34" charset="0"/>
          </a:endParaRPr>
        </a:p>
      </dgm:t>
    </dgm:pt>
    <dgm:pt modelId="{85F5175E-B130-4F0E-99D8-F19DB85717E8}" type="parTrans" cxnId="{ED1CB88C-5B99-44BF-888C-F97BA0C74400}">
      <dgm:prSet/>
      <dgm:spPr/>
      <dgm:t>
        <a:bodyPr/>
        <a:lstStyle/>
        <a:p>
          <a:endParaRPr lang="en-IN"/>
        </a:p>
      </dgm:t>
    </dgm:pt>
    <dgm:pt modelId="{9B49A934-497D-49A6-AAE1-27E9A4AC720E}" type="sibTrans" cxnId="{ED1CB88C-5B99-44BF-888C-F97BA0C74400}">
      <dgm:prSet/>
      <dgm:spPr/>
      <dgm:t>
        <a:bodyPr/>
        <a:lstStyle/>
        <a:p>
          <a:endParaRPr lang="en-IN"/>
        </a:p>
      </dgm:t>
    </dgm:pt>
    <dgm:pt modelId="{6BFCA0F0-1C94-4CDD-AD2D-141F7C5493A2}">
      <dgm:prSet phldrT="[Text]"/>
      <dgm:spPr/>
      <dgm:t>
        <a:bodyPr/>
        <a:lstStyle/>
        <a:p>
          <a:r>
            <a:rPr lang="en-IN" b="1" spc="229" dirty="0">
              <a:latin typeface="Times New Roman"/>
              <a:cs typeface="Times New Roman"/>
            </a:rPr>
            <a:t>Emerging</a:t>
          </a:r>
          <a:r>
            <a:rPr lang="en-IN" b="1" spc="25" dirty="0">
              <a:latin typeface="Times New Roman"/>
              <a:cs typeface="Times New Roman"/>
            </a:rPr>
            <a:t> </a:t>
          </a:r>
          <a:r>
            <a:rPr lang="en-IN" b="1" spc="235" dirty="0">
              <a:latin typeface="Times New Roman"/>
              <a:cs typeface="Times New Roman"/>
            </a:rPr>
            <a:t>biases</a:t>
          </a:r>
          <a:endParaRPr lang="en-IN" dirty="0">
            <a:latin typeface="Arial Nova" panose="020B0504020202020204" pitchFamily="34" charset="0"/>
          </a:endParaRPr>
        </a:p>
      </dgm:t>
    </dgm:pt>
    <dgm:pt modelId="{3D47CE23-D5FE-4FE3-9DE3-18D8DFC9D547}" type="parTrans" cxnId="{C8F065DC-5EC3-4F68-B370-C5D57287D5DE}">
      <dgm:prSet/>
      <dgm:spPr/>
      <dgm:t>
        <a:bodyPr/>
        <a:lstStyle/>
        <a:p>
          <a:endParaRPr lang="en-IN"/>
        </a:p>
      </dgm:t>
    </dgm:pt>
    <dgm:pt modelId="{3FB4B1DA-CA75-4BE2-A097-264F6BFD78D8}" type="sibTrans" cxnId="{C8F065DC-5EC3-4F68-B370-C5D57287D5DE}">
      <dgm:prSet/>
      <dgm:spPr/>
      <dgm:t>
        <a:bodyPr/>
        <a:lstStyle/>
        <a:p>
          <a:endParaRPr lang="en-IN"/>
        </a:p>
      </dgm:t>
    </dgm:pt>
    <dgm:pt modelId="{20419511-E830-4495-BBBB-5E06F10A5B20}">
      <dgm:prSet phldrT="[Text]"/>
      <dgm:spPr/>
      <dgm:t>
        <a:bodyPr/>
        <a:lstStyle/>
        <a:p>
          <a:r>
            <a:rPr lang="en-IN" b="1" spc="225">
              <a:latin typeface="Times New Roman"/>
              <a:cs typeface="Times New Roman"/>
            </a:rPr>
            <a:t>Unclear </a:t>
          </a:r>
          <a:r>
            <a:rPr lang="en-IN" b="1" spc="220">
              <a:latin typeface="Times New Roman"/>
              <a:cs typeface="Times New Roman"/>
            </a:rPr>
            <a:t>ratings</a:t>
          </a:r>
          <a:r>
            <a:rPr lang="en-IN" b="1" spc="-60">
              <a:latin typeface="Times New Roman"/>
              <a:cs typeface="Times New Roman"/>
            </a:rPr>
            <a:t> </a:t>
          </a:r>
          <a:r>
            <a:rPr lang="en-IN" b="1" spc="250">
              <a:latin typeface="Times New Roman"/>
              <a:cs typeface="Times New Roman"/>
            </a:rPr>
            <a:t>system</a:t>
          </a:r>
          <a:endParaRPr lang="en-IN" dirty="0">
            <a:latin typeface="Arial Nova" panose="020B0504020202020204" pitchFamily="34" charset="0"/>
          </a:endParaRPr>
        </a:p>
      </dgm:t>
    </dgm:pt>
    <dgm:pt modelId="{2F9A60F1-CCC7-42ED-9DA2-77C4ADCDD397}" type="parTrans" cxnId="{BAA5CF2C-63A5-4F90-BF79-B222D1C07404}">
      <dgm:prSet/>
      <dgm:spPr/>
      <dgm:t>
        <a:bodyPr/>
        <a:lstStyle/>
        <a:p>
          <a:endParaRPr lang="en-IN"/>
        </a:p>
      </dgm:t>
    </dgm:pt>
    <dgm:pt modelId="{8110E1B3-8DAA-420E-BC6D-0C820FF0153D}" type="sibTrans" cxnId="{BAA5CF2C-63A5-4F90-BF79-B222D1C07404}">
      <dgm:prSet/>
      <dgm:spPr/>
      <dgm:t>
        <a:bodyPr/>
        <a:lstStyle/>
        <a:p>
          <a:endParaRPr lang="en-IN"/>
        </a:p>
      </dgm:t>
    </dgm:pt>
    <dgm:pt modelId="{03048E66-C439-4319-8C22-9EF993054193}" type="pres">
      <dgm:prSet presAssocID="{69F11762-6921-4E8D-912E-E004F0CAF299}" presName="linear" presStyleCnt="0">
        <dgm:presLayoutVars>
          <dgm:dir/>
          <dgm:animLvl val="lvl"/>
          <dgm:resizeHandles val="exact"/>
        </dgm:presLayoutVars>
      </dgm:prSet>
      <dgm:spPr/>
    </dgm:pt>
    <dgm:pt modelId="{C76D0BC7-8F23-4693-8A05-9312EED8E636}" type="pres">
      <dgm:prSet presAssocID="{912F31A5-1651-42D7-815B-A6420F1DCD32}" presName="parentLin" presStyleCnt="0"/>
      <dgm:spPr/>
    </dgm:pt>
    <dgm:pt modelId="{7CDE2BBF-8476-4B5A-9904-FA45B6294FF0}" type="pres">
      <dgm:prSet presAssocID="{912F31A5-1651-42D7-815B-A6420F1DCD32}" presName="parentLeftMargin" presStyleLbl="node1" presStyleIdx="0" presStyleCnt="9"/>
      <dgm:spPr/>
    </dgm:pt>
    <dgm:pt modelId="{78F75117-4C74-411B-99E2-4F357F6C547C}" type="pres">
      <dgm:prSet presAssocID="{912F31A5-1651-42D7-815B-A6420F1DCD32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788EADD7-1337-4651-A764-FF8691F408E9}" type="pres">
      <dgm:prSet presAssocID="{912F31A5-1651-42D7-815B-A6420F1DCD32}" presName="negativeSpace" presStyleCnt="0"/>
      <dgm:spPr/>
    </dgm:pt>
    <dgm:pt modelId="{B0F72D6A-47C0-4C16-B855-AF6B91038004}" type="pres">
      <dgm:prSet presAssocID="{912F31A5-1651-42D7-815B-A6420F1DCD32}" presName="childText" presStyleLbl="conFgAcc1" presStyleIdx="0" presStyleCnt="9">
        <dgm:presLayoutVars>
          <dgm:bulletEnabled val="1"/>
        </dgm:presLayoutVars>
      </dgm:prSet>
      <dgm:spPr/>
    </dgm:pt>
    <dgm:pt modelId="{4BD8DEAC-9091-488E-B967-4C70131A8144}" type="pres">
      <dgm:prSet presAssocID="{B572E8E3-7990-4B32-9154-FACE807BB874}" presName="spaceBetweenRectangles" presStyleCnt="0"/>
      <dgm:spPr/>
    </dgm:pt>
    <dgm:pt modelId="{39289468-D940-4B28-B6E8-7F246AD4744D}" type="pres">
      <dgm:prSet presAssocID="{4E3F4B6D-B4C8-4A8E-8805-C20FF7C4E240}" presName="parentLin" presStyleCnt="0"/>
      <dgm:spPr/>
    </dgm:pt>
    <dgm:pt modelId="{9D022521-8B9E-4E0D-A9F2-5C5F9E20DC84}" type="pres">
      <dgm:prSet presAssocID="{4E3F4B6D-B4C8-4A8E-8805-C20FF7C4E240}" presName="parentLeftMargin" presStyleLbl="node1" presStyleIdx="0" presStyleCnt="9"/>
      <dgm:spPr/>
    </dgm:pt>
    <dgm:pt modelId="{88FF6F7C-E35A-4D68-ADBA-99177CA25C82}" type="pres">
      <dgm:prSet presAssocID="{4E3F4B6D-B4C8-4A8E-8805-C20FF7C4E240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AE584D3E-8098-4137-8160-9D0AA81E6720}" type="pres">
      <dgm:prSet presAssocID="{4E3F4B6D-B4C8-4A8E-8805-C20FF7C4E240}" presName="negativeSpace" presStyleCnt="0"/>
      <dgm:spPr/>
    </dgm:pt>
    <dgm:pt modelId="{166BAF24-E1AC-413F-986B-DC054BC503E3}" type="pres">
      <dgm:prSet presAssocID="{4E3F4B6D-B4C8-4A8E-8805-C20FF7C4E240}" presName="childText" presStyleLbl="conFgAcc1" presStyleIdx="1" presStyleCnt="9">
        <dgm:presLayoutVars>
          <dgm:bulletEnabled val="1"/>
        </dgm:presLayoutVars>
      </dgm:prSet>
      <dgm:spPr/>
    </dgm:pt>
    <dgm:pt modelId="{3F225168-14B1-43F7-B8C9-96670A4A4CFB}" type="pres">
      <dgm:prSet presAssocID="{3B4793CF-7850-4AFC-B8B4-8F6E2C0E763F}" presName="spaceBetweenRectangles" presStyleCnt="0"/>
      <dgm:spPr/>
    </dgm:pt>
    <dgm:pt modelId="{491FEB96-B543-4316-A40F-032A3853C5E4}" type="pres">
      <dgm:prSet presAssocID="{FC4FE0F1-1C7E-462B-A941-FA5A93B20A96}" presName="parentLin" presStyleCnt="0"/>
      <dgm:spPr/>
    </dgm:pt>
    <dgm:pt modelId="{411B5BBE-3A6A-4305-8F12-96021B069FA7}" type="pres">
      <dgm:prSet presAssocID="{FC4FE0F1-1C7E-462B-A941-FA5A93B20A96}" presName="parentLeftMargin" presStyleLbl="node1" presStyleIdx="1" presStyleCnt="9"/>
      <dgm:spPr/>
    </dgm:pt>
    <dgm:pt modelId="{4923057F-54B0-49E3-9B9B-B8FEAEC88252}" type="pres">
      <dgm:prSet presAssocID="{FC4FE0F1-1C7E-462B-A941-FA5A93B20A96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D20D38C-00D2-4B95-A13E-3676FA628E29}" type="pres">
      <dgm:prSet presAssocID="{FC4FE0F1-1C7E-462B-A941-FA5A93B20A96}" presName="negativeSpace" presStyleCnt="0"/>
      <dgm:spPr/>
    </dgm:pt>
    <dgm:pt modelId="{22CD60C1-3411-458D-8F87-2D31F582DE93}" type="pres">
      <dgm:prSet presAssocID="{FC4FE0F1-1C7E-462B-A941-FA5A93B20A96}" presName="childText" presStyleLbl="conFgAcc1" presStyleIdx="2" presStyleCnt="9">
        <dgm:presLayoutVars>
          <dgm:bulletEnabled val="1"/>
        </dgm:presLayoutVars>
      </dgm:prSet>
      <dgm:spPr/>
    </dgm:pt>
    <dgm:pt modelId="{9A16E822-A9BC-48BC-836F-9D74EECD8C2B}" type="pres">
      <dgm:prSet presAssocID="{D2DF6B69-8843-49CB-B7DA-C0383717A314}" presName="spaceBetweenRectangles" presStyleCnt="0"/>
      <dgm:spPr/>
    </dgm:pt>
    <dgm:pt modelId="{FA988C55-286D-4A05-9E6B-9D0641EE54A2}" type="pres">
      <dgm:prSet presAssocID="{7BD6B5C7-23E4-4C3E-BA37-BD8FD9A54C0F}" presName="parentLin" presStyleCnt="0"/>
      <dgm:spPr/>
    </dgm:pt>
    <dgm:pt modelId="{14B46B26-22BF-4984-A666-23EBCB1FB72A}" type="pres">
      <dgm:prSet presAssocID="{7BD6B5C7-23E4-4C3E-BA37-BD8FD9A54C0F}" presName="parentLeftMargin" presStyleLbl="node1" presStyleIdx="2" presStyleCnt="9"/>
      <dgm:spPr/>
    </dgm:pt>
    <dgm:pt modelId="{CCE20619-5BCF-4FAD-98AE-805990196265}" type="pres">
      <dgm:prSet presAssocID="{7BD6B5C7-23E4-4C3E-BA37-BD8FD9A54C0F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57283120-D070-4497-AA1C-83138CB43FAD}" type="pres">
      <dgm:prSet presAssocID="{7BD6B5C7-23E4-4C3E-BA37-BD8FD9A54C0F}" presName="negativeSpace" presStyleCnt="0"/>
      <dgm:spPr/>
    </dgm:pt>
    <dgm:pt modelId="{EE2DC052-660D-4BE4-8A0D-5FCF20844D79}" type="pres">
      <dgm:prSet presAssocID="{7BD6B5C7-23E4-4C3E-BA37-BD8FD9A54C0F}" presName="childText" presStyleLbl="conFgAcc1" presStyleIdx="3" presStyleCnt="9">
        <dgm:presLayoutVars>
          <dgm:bulletEnabled val="1"/>
        </dgm:presLayoutVars>
      </dgm:prSet>
      <dgm:spPr/>
    </dgm:pt>
    <dgm:pt modelId="{E7AEC839-4213-403E-8F04-F69F1BAD11E3}" type="pres">
      <dgm:prSet presAssocID="{98DC2C37-6E43-4C91-906F-1C0C20727A0A}" presName="spaceBetweenRectangles" presStyleCnt="0"/>
      <dgm:spPr/>
    </dgm:pt>
    <dgm:pt modelId="{D60A3303-56C7-4119-8F59-A5E470719BD2}" type="pres">
      <dgm:prSet presAssocID="{D832B139-924F-4E41-B07D-CDD177499A97}" presName="parentLin" presStyleCnt="0"/>
      <dgm:spPr/>
    </dgm:pt>
    <dgm:pt modelId="{1BFECF15-8363-4229-B0D1-4B3DD17FE986}" type="pres">
      <dgm:prSet presAssocID="{D832B139-924F-4E41-B07D-CDD177499A97}" presName="parentLeftMargin" presStyleLbl="node1" presStyleIdx="3" presStyleCnt="9"/>
      <dgm:spPr/>
    </dgm:pt>
    <dgm:pt modelId="{7D428986-20B0-4709-8D1C-E20AA7F6544D}" type="pres">
      <dgm:prSet presAssocID="{D832B139-924F-4E41-B07D-CDD177499A97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CABCFB45-97E3-4741-988A-9755C4045B34}" type="pres">
      <dgm:prSet presAssocID="{D832B139-924F-4E41-B07D-CDD177499A97}" presName="negativeSpace" presStyleCnt="0"/>
      <dgm:spPr/>
    </dgm:pt>
    <dgm:pt modelId="{1F5745F6-939D-4C00-B955-B6847D04B7A9}" type="pres">
      <dgm:prSet presAssocID="{D832B139-924F-4E41-B07D-CDD177499A97}" presName="childText" presStyleLbl="conFgAcc1" presStyleIdx="4" presStyleCnt="9">
        <dgm:presLayoutVars>
          <dgm:bulletEnabled val="1"/>
        </dgm:presLayoutVars>
      </dgm:prSet>
      <dgm:spPr/>
    </dgm:pt>
    <dgm:pt modelId="{B702C190-C3F2-4610-9BC3-8751CA7AAEC1}" type="pres">
      <dgm:prSet presAssocID="{FC795D5F-4715-409B-99DB-18DAE6F8E178}" presName="spaceBetweenRectangles" presStyleCnt="0"/>
      <dgm:spPr/>
    </dgm:pt>
    <dgm:pt modelId="{D65244A2-4C56-4FF0-AF7C-89927E7B7F36}" type="pres">
      <dgm:prSet presAssocID="{AB29EC94-2855-4C30-9147-147D2936DDA9}" presName="parentLin" presStyleCnt="0"/>
      <dgm:spPr/>
    </dgm:pt>
    <dgm:pt modelId="{61F8C032-7C54-427A-B2F1-78B095590714}" type="pres">
      <dgm:prSet presAssocID="{AB29EC94-2855-4C30-9147-147D2936DDA9}" presName="parentLeftMargin" presStyleLbl="node1" presStyleIdx="4" presStyleCnt="9"/>
      <dgm:spPr/>
    </dgm:pt>
    <dgm:pt modelId="{A354D9F7-4571-449B-8AF6-FA3557E6D720}" type="pres">
      <dgm:prSet presAssocID="{AB29EC94-2855-4C30-9147-147D2936DDA9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AA488182-F01C-4D4A-BB62-1787E8FA7097}" type="pres">
      <dgm:prSet presAssocID="{AB29EC94-2855-4C30-9147-147D2936DDA9}" presName="negativeSpace" presStyleCnt="0"/>
      <dgm:spPr/>
    </dgm:pt>
    <dgm:pt modelId="{A0C0C842-6923-42CF-BDBA-883B54402EBD}" type="pres">
      <dgm:prSet presAssocID="{AB29EC94-2855-4C30-9147-147D2936DDA9}" presName="childText" presStyleLbl="conFgAcc1" presStyleIdx="5" presStyleCnt="9">
        <dgm:presLayoutVars>
          <dgm:bulletEnabled val="1"/>
        </dgm:presLayoutVars>
      </dgm:prSet>
      <dgm:spPr/>
    </dgm:pt>
    <dgm:pt modelId="{12C94BAA-D73C-43B2-8CD8-E3557F2A11DF}" type="pres">
      <dgm:prSet presAssocID="{DD094EE7-7F56-4206-B097-E4852444ABF8}" presName="spaceBetweenRectangles" presStyleCnt="0"/>
      <dgm:spPr/>
    </dgm:pt>
    <dgm:pt modelId="{022714D6-D25D-4737-BE84-3A1124918185}" type="pres">
      <dgm:prSet presAssocID="{11DF59FB-89CF-47EA-9836-62DED57E3CA6}" presName="parentLin" presStyleCnt="0"/>
      <dgm:spPr/>
    </dgm:pt>
    <dgm:pt modelId="{05A71CC1-3B07-48D7-95DF-02DE7E9A03C6}" type="pres">
      <dgm:prSet presAssocID="{11DF59FB-89CF-47EA-9836-62DED57E3CA6}" presName="parentLeftMargin" presStyleLbl="node1" presStyleIdx="5" presStyleCnt="9"/>
      <dgm:spPr/>
    </dgm:pt>
    <dgm:pt modelId="{A039C191-3779-4621-A739-83FD06A841CE}" type="pres">
      <dgm:prSet presAssocID="{11DF59FB-89CF-47EA-9836-62DED57E3CA6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290C1D78-D883-4FCF-A69D-123B90B6747A}" type="pres">
      <dgm:prSet presAssocID="{11DF59FB-89CF-47EA-9836-62DED57E3CA6}" presName="negativeSpace" presStyleCnt="0"/>
      <dgm:spPr/>
    </dgm:pt>
    <dgm:pt modelId="{55082377-DB73-4436-A750-76372612F0C8}" type="pres">
      <dgm:prSet presAssocID="{11DF59FB-89CF-47EA-9836-62DED57E3CA6}" presName="childText" presStyleLbl="conFgAcc1" presStyleIdx="6" presStyleCnt="9">
        <dgm:presLayoutVars>
          <dgm:bulletEnabled val="1"/>
        </dgm:presLayoutVars>
      </dgm:prSet>
      <dgm:spPr/>
    </dgm:pt>
    <dgm:pt modelId="{BB699256-E1B4-41DC-935A-662CF59DD3D9}" type="pres">
      <dgm:prSet presAssocID="{9B49A934-497D-49A6-AAE1-27E9A4AC720E}" presName="spaceBetweenRectangles" presStyleCnt="0"/>
      <dgm:spPr/>
    </dgm:pt>
    <dgm:pt modelId="{03E17B46-B1A8-4476-82C4-77BB608F3B18}" type="pres">
      <dgm:prSet presAssocID="{6BFCA0F0-1C94-4CDD-AD2D-141F7C5493A2}" presName="parentLin" presStyleCnt="0"/>
      <dgm:spPr/>
    </dgm:pt>
    <dgm:pt modelId="{83B18D7C-4A0C-458A-8F1B-13391A83B25B}" type="pres">
      <dgm:prSet presAssocID="{6BFCA0F0-1C94-4CDD-AD2D-141F7C5493A2}" presName="parentLeftMargin" presStyleLbl="node1" presStyleIdx="6" presStyleCnt="9"/>
      <dgm:spPr/>
    </dgm:pt>
    <dgm:pt modelId="{B9BF1E5D-D241-4030-B5F0-EAFE43D3E988}" type="pres">
      <dgm:prSet presAssocID="{6BFCA0F0-1C94-4CDD-AD2D-141F7C5493A2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ED26B019-7218-4335-A8A4-9CB217DC95E9}" type="pres">
      <dgm:prSet presAssocID="{6BFCA0F0-1C94-4CDD-AD2D-141F7C5493A2}" presName="negativeSpace" presStyleCnt="0"/>
      <dgm:spPr/>
    </dgm:pt>
    <dgm:pt modelId="{7A32E55E-47C3-46CC-996A-E412458ECF6F}" type="pres">
      <dgm:prSet presAssocID="{6BFCA0F0-1C94-4CDD-AD2D-141F7C5493A2}" presName="childText" presStyleLbl="conFgAcc1" presStyleIdx="7" presStyleCnt="9">
        <dgm:presLayoutVars>
          <dgm:bulletEnabled val="1"/>
        </dgm:presLayoutVars>
      </dgm:prSet>
      <dgm:spPr/>
    </dgm:pt>
    <dgm:pt modelId="{430AEB13-3C16-4FE8-960D-4D53FD448F7A}" type="pres">
      <dgm:prSet presAssocID="{3FB4B1DA-CA75-4BE2-A097-264F6BFD78D8}" presName="spaceBetweenRectangles" presStyleCnt="0"/>
      <dgm:spPr/>
    </dgm:pt>
    <dgm:pt modelId="{F3BD5277-50AB-44E4-9592-D1EA01DD1476}" type="pres">
      <dgm:prSet presAssocID="{20419511-E830-4495-BBBB-5E06F10A5B20}" presName="parentLin" presStyleCnt="0"/>
      <dgm:spPr/>
    </dgm:pt>
    <dgm:pt modelId="{95387D6A-5A11-446D-AF37-79C26841B164}" type="pres">
      <dgm:prSet presAssocID="{20419511-E830-4495-BBBB-5E06F10A5B20}" presName="parentLeftMargin" presStyleLbl="node1" presStyleIdx="7" presStyleCnt="9"/>
      <dgm:spPr/>
    </dgm:pt>
    <dgm:pt modelId="{7D83504A-1ABB-40FC-BB36-EF586D428FE3}" type="pres">
      <dgm:prSet presAssocID="{20419511-E830-4495-BBBB-5E06F10A5B20}" presName="parentText" presStyleLbl="node1" presStyleIdx="8" presStyleCnt="9">
        <dgm:presLayoutVars>
          <dgm:chMax val="0"/>
          <dgm:bulletEnabled val="1"/>
        </dgm:presLayoutVars>
      </dgm:prSet>
      <dgm:spPr/>
    </dgm:pt>
    <dgm:pt modelId="{0FD74136-2426-4078-9B44-9824A4ED040B}" type="pres">
      <dgm:prSet presAssocID="{20419511-E830-4495-BBBB-5E06F10A5B20}" presName="negativeSpace" presStyleCnt="0"/>
      <dgm:spPr/>
    </dgm:pt>
    <dgm:pt modelId="{4115E9A1-8EED-4DED-AC53-743F6D671150}" type="pres">
      <dgm:prSet presAssocID="{20419511-E830-4495-BBBB-5E06F10A5B20}" presName="childText" presStyleLbl="conFgAcc1" presStyleIdx="8" presStyleCnt="9">
        <dgm:presLayoutVars>
          <dgm:bulletEnabled val="1"/>
        </dgm:presLayoutVars>
      </dgm:prSet>
      <dgm:spPr/>
    </dgm:pt>
  </dgm:ptLst>
  <dgm:cxnLst>
    <dgm:cxn modelId="{BC94A30E-A165-4278-A259-5E825AACBE13}" srcId="{69F11762-6921-4E8D-912E-E004F0CAF299}" destId="{D832B139-924F-4E41-B07D-CDD177499A97}" srcOrd="4" destOrd="0" parTransId="{BFBCB06D-F051-406A-B3B9-2C02A97A7127}" sibTransId="{FC795D5F-4715-409B-99DB-18DAE6F8E178}"/>
    <dgm:cxn modelId="{9A250D1A-CE5C-4933-8003-04941B77D8B2}" type="presOf" srcId="{20419511-E830-4495-BBBB-5E06F10A5B20}" destId="{7D83504A-1ABB-40FC-BB36-EF586D428FE3}" srcOrd="1" destOrd="0" presId="urn:microsoft.com/office/officeart/2005/8/layout/list1"/>
    <dgm:cxn modelId="{6B867027-1462-4650-8628-8FBEA7BBAB5D}" type="presOf" srcId="{20419511-E830-4495-BBBB-5E06F10A5B20}" destId="{95387D6A-5A11-446D-AF37-79C26841B164}" srcOrd="0" destOrd="0" presId="urn:microsoft.com/office/officeart/2005/8/layout/list1"/>
    <dgm:cxn modelId="{BAA5CF2C-63A5-4F90-BF79-B222D1C07404}" srcId="{69F11762-6921-4E8D-912E-E004F0CAF299}" destId="{20419511-E830-4495-BBBB-5E06F10A5B20}" srcOrd="8" destOrd="0" parTransId="{2F9A60F1-CCC7-42ED-9DA2-77C4ADCDD397}" sibTransId="{8110E1B3-8DAA-420E-BC6D-0C820FF0153D}"/>
    <dgm:cxn modelId="{9B1A615E-CE6B-4ADA-84CB-CE9E50C92C9B}" type="presOf" srcId="{912F31A5-1651-42D7-815B-A6420F1DCD32}" destId="{78F75117-4C74-411B-99E2-4F357F6C547C}" srcOrd="1" destOrd="0" presId="urn:microsoft.com/office/officeart/2005/8/layout/list1"/>
    <dgm:cxn modelId="{BD8B7A45-E5F6-4E3D-BF42-9AFDB24ED79A}" srcId="{69F11762-6921-4E8D-912E-E004F0CAF299}" destId="{4E3F4B6D-B4C8-4A8E-8805-C20FF7C4E240}" srcOrd="1" destOrd="0" parTransId="{BD3D4363-E7C1-435E-ACD0-D19CF0B949D8}" sibTransId="{3B4793CF-7850-4AFC-B8B4-8F6E2C0E763F}"/>
    <dgm:cxn modelId="{62FF6C69-0BA2-465F-A6B2-42DC9F320704}" srcId="{69F11762-6921-4E8D-912E-E004F0CAF299}" destId="{AB29EC94-2855-4C30-9147-147D2936DDA9}" srcOrd="5" destOrd="0" parTransId="{9D2E938E-52F4-4081-A14F-2F7C6916BD7A}" sibTransId="{DD094EE7-7F56-4206-B097-E4852444ABF8}"/>
    <dgm:cxn modelId="{889CE86F-AE9F-4B96-9626-6A22F675DA0C}" type="presOf" srcId="{4E3F4B6D-B4C8-4A8E-8805-C20FF7C4E240}" destId="{9D022521-8B9E-4E0D-A9F2-5C5F9E20DC84}" srcOrd="0" destOrd="0" presId="urn:microsoft.com/office/officeart/2005/8/layout/list1"/>
    <dgm:cxn modelId="{E2755371-CDB8-4D35-8E09-E89F25E146D0}" type="presOf" srcId="{4E3F4B6D-B4C8-4A8E-8805-C20FF7C4E240}" destId="{88FF6F7C-E35A-4D68-ADBA-99177CA25C82}" srcOrd="1" destOrd="0" presId="urn:microsoft.com/office/officeart/2005/8/layout/list1"/>
    <dgm:cxn modelId="{AA4F2B5A-2409-4D96-8619-37491327DDAD}" type="presOf" srcId="{69F11762-6921-4E8D-912E-E004F0CAF299}" destId="{03048E66-C439-4319-8C22-9EF993054193}" srcOrd="0" destOrd="0" presId="urn:microsoft.com/office/officeart/2005/8/layout/list1"/>
    <dgm:cxn modelId="{2B3D4C7B-69F9-4DDB-96E3-3B1642607EEB}" type="presOf" srcId="{D832B139-924F-4E41-B07D-CDD177499A97}" destId="{7D428986-20B0-4709-8D1C-E20AA7F6544D}" srcOrd="1" destOrd="0" presId="urn:microsoft.com/office/officeart/2005/8/layout/list1"/>
    <dgm:cxn modelId="{ED1CB88C-5B99-44BF-888C-F97BA0C74400}" srcId="{69F11762-6921-4E8D-912E-E004F0CAF299}" destId="{11DF59FB-89CF-47EA-9836-62DED57E3CA6}" srcOrd="6" destOrd="0" parTransId="{85F5175E-B130-4F0E-99D8-F19DB85717E8}" sibTransId="{9B49A934-497D-49A6-AAE1-27E9A4AC720E}"/>
    <dgm:cxn modelId="{B5248C9B-EF0C-424A-8057-0F99A7EA7F39}" type="presOf" srcId="{AB29EC94-2855-4C30-9147-147D2936DDA9}" destId="{A354D9F7-4571-449B-8AF6-FA3557E6D720}" srcOrd="1" destOrd="0" presId="urn:microsoft.com/office/officeart/2005/8/layout/list1"/>
    <dgm:cxn modelId="{9B7E5D9F-3867-413F-9032-009AC0A19958}" type="presOf" srcId="{7BD6B5C7-23E4-4C3E-BA37-BD8FD9A54C0F}" destId="{CCE20619-5BCF-4FAD-98AE-805990196265}" srcOrd="1" destOrd="0" presId="urn:microsoft.com/office/officeart/2005/8/layout/list1"/>
    <dgm:cxn modelId="{F1A16A9F-627E-453D-8F61-497D67FF317D}" type="presOf" srcId="{6BFCA0F0-1C94-4CDD-AD2D-141F7C5493A2}" destId="{83B18D7C-4A0C-458A-8F1B-13391A83B25B}" srcOrd="0" destOrd="0" presId="urn:microsoft.com/office/officeart/2005/8/layout/list1"/>
    <dgm:cxn modelId="{1C2F84B8-A388-45A1-969F-B50B609AA2FC}" type="presOf" srcId="{AB29EC94-2855-4C30-9147-147D2936DDA9}" destId="{61F8C032-7C54-427A-B2F1-78B095590714}" srcOrd="0" destOrd="0" presId="urn:microsoft.com/office/officeart/2005/8/layout/list1"/>
    <dgm:cxn modelId="{72646ABE-C7F2-43F5-9EFC-FB7D7E29CBC5}" type="presOf" srcId="{11DF59FB-89CF-47EA-9836-62DED57E3CA6}" destId="{05A71CC1-3B07-48D7-95DF-02DE7E9A03C6}" srcOrd="0" destOrd="0" presId="urn:microsoft.com/office/officeart/2005/8/layout/list1"/>
    <dgm:cxn modelId="{725504BF-2736-4838-8CD4-3130F2FDD6FD}" type="presOf" srcId="{FC4FE0F1-1C7E-462B-A941-FA5A93B20A96}" destId="{411B5BBE-3A6A-4305-8F12-96021B069FA7}" srcOrd="0" destOrd="0" presId="urn:microsoft.com/office/officeart/2005/8/layout/list1"/>
    <dgm:cxn modelId="{CF3DA1C1-E957-4678-AAA8-3683E8213CC0}" type="presOf" srcId="{912F31A5-1651-42D7-815B-A6420F1DCD32}" destId="{7CDE2BBF-8476-4B5A-9904-FA45B6294FF0}" srcOrd="0" destOrd="0" presId="urn:microsoft.com/office/officeart/2005/8/layout/list1"/>
    <dgm:cxn modelId="{14930CCF-A35D-45FA-B972-7154A99A4E3C}" type="presOf" srcId="{D832B139-924F-4E41-B07D-CDD177499A97}" destId="{1BFECF15-8363-4229-B0D1-4B3DD17FE986}" srcOrd="0" destOrd="0" presId="urn:microsoft.com/office/officeart/2005/8/layout/list1"/>
    <dgm:cxn modelId="{D695ECCF-FE49-43FF-93CD-BF91B88673BA}" type="presOf" srcId="{FC4FE0F1-1C7E-462B-A941-FA5A93B20A96}" destId="{4923057F-54B0-49E3-9B9B-B8FEAEC88252}" srcOrd="1" destOrd="0" presId="urn:microsoft.com/office/officeart/2005/8/layout/list1"/>
    <dgm:cxn modelId="{C8F065DC-5EC3-4F68-B370-C5D57287D5DE}" srcId="{69F11762-6921-4E8D-912E-E004F0CAF299}" destId="{6BFCA0F0-1C94-4CDD-AD2D-141F7C5493A2}" srcOrd="7" destOrd="0" parTransId="{3D47CE23-D5FE-4FE3-9DE3-18D8DFC9D547}" sibTransId="{3FB4B1DA-CA75-4BE2-A097-264F6BFD78D8}"/>
    <dgm:cxn modelId="{CC9DABE5-ED7C-4322-BB1D-2EBDBE1904F5}" srcId="{69F11762-6921-4E8D-912E-E004F0CAF299}" destId="{7BD6B5C7-23E4-4C3E-BA37-BD8FD9A54C0F}" srcOrd="3" destOrd="0" parTransId="{97C4692B-6BC6-4307-B301-65A64D2E2DD6}" sibTransId="{98DC2C37-6E43-4C91-906F-1C0C20727A0A}"/>
    <dgm:cxn modelId="{8D4FB9E9-C5CB-481B-8618-7DA47C93D85A}" type="presOf" srcId="{11DF59FB-89CF-47EA-9836-62DED57E3CA6}" destId="{A039C191-3779-4621-A739-83FD06A841CE}" srcOrd="1" destOrd="0" presId="urn:microsoft.com/office/officeart/2005/8/layout/list1"/>
    <dgm:cxn modelId="{BE0CF2EE-09E8-45F9-BA92-CCD390AF8883}" type="presOf" srcId="{7BD6B5C7-23E4-4C3E-BA37-BD8FD9A54C0F}" destId="{14B46B26-22BF-4984-A666-23EBCB1FB72A}" srcOrd="0" destOrd="0" presId="urn:microsoft.com/office/officeart/2005/8/layout/list1"/>
    <dgm:cxn modelId="{4A8EA4F1-C6DB-49C7-B275-C879B38FC6F1}" srcId="{69F11762-6921-4E8D-912E-E004F0CAF299}" destId="{912F31A5-1651-42D7-815B-A6420F1DCD32}" srcOrd="0" destOrd="0" parTransId="{00A73B3C-265A-48E9-87EA-F7DBA19BF3A6}" sibTransId="{B572E8E3-7990-4B32-9154-FACE807BB874}"/>
    <dgm:cxn modelId="{E06F51F9-BF66-4A49-B222-B23762BCF60F}" srcId="{69F11762-6921-4E8D-912E-E004F0CAF299}" destId="{FC4FE0F1-1C7E-462B-A941-FA5A93B20A96}" srcOrd="2" destOrd="0" parTransId="{10DD2167-3F41-4CB9-95F8-42511A37ADE9}" sibTransId="{D2DF6B69-8843-49CB-B7DA-C0383717A314}"/>
    <dgm:cxn modelId="{7D3173F9-D048-46E2-B07B-59853C651E89}" type="presOf" srcId="{6BFCA0F0-1C94-4CDD-AD2D-141F7C5493A2}" destId="{B9BF1E5D-D241-4030-B5F0-EAFE43D3E988}" srcOrd="1" destOrd="0" presId="urn:microsoft.com/office/officeart/2005/8/layout/list1"/>
    <dgm:cxn modelId="{E8E12D1C-8348-48C4-89CC-F9BB3F08DB87}" type="presParOf" srcId="{03048E66-C439-4319-8C22-9EF993054193}" destId="{C76D0BC7-8F23-4693-8A05-9312EED8E636}" srcOrd="0" destOrd="0" presId="urn:microsoft.com/office/officeart/2005/8/layout/list1"/>
    <dgm:cxn modelId="{2E6A9752-64EE-46FE-AA6F-ECE3FAC61AE1}" type="presParOf" srcId="{C76D0BC7-8F23-4693-8A05-9312EED8E636}" destId="{7CDE2BBF-8476-4B5A-9904-FA45B6294FF0}" srcOrd="0" destOrd="0" presId="urn:microsoft.com/office/officeart/2005/8/layout/list1"/>
    <dgm:cxn modelId="{479009AA-0875-4DDB-8128-DB8BB5EB5F65}" type="presParOf" srcId="{C76D0BC7-8F23-4693-8A05-9312EED8E636}" destId="{78F75117-4C74-411B-99E2-4F357F6C547C}" srcOrd="1" destOrd="0" presId="urn:microsoft.com/office/officeart/2005/8/layout/list1"/>
    <dgm:cxn modelId="{54E75AB3-F2DC-4C5D-A8D0-F27F135AE698}" type="presParOf" srcId="{03048E66-C439-4319-8C22-9EF993054193}" destId="{788EADD7-1337-4651-A764-FF8691F408E9}" srcOrd="1" destOrd="0" presId="urn:microsoft.com/office/officeart/2005/8/layout/list1"/>
    <dgm:cxn modelId="{FBB6DA92-E8E3-4218-99C0-3403A82107EC}" type="presParOf" srcId="{03048E66-C439-4319-8C22-9EF993054193}" destId="{B0F72D6A-47C0-4C16-B855-AF6B91038004}" srcOrd="2" destOrd="0" presId="urn:microsoft.com/office/officeart/2005/8/layout/list1"/>
    <dgm:cxn modelId="{88F59E71-25A8-44F6-AAE0-ED4BD0D4C393}" type="presParOf" srcId="{03048E66-C439-4319-8C22-9EF993054193}" destId="{4BD8DEAC-9091-488E-B967-4C70131A8144}" srcOrd="3" destOrd="0" presId="urn:microsoft.com/office/officeart/2005/8/layout/list1"/>
    <dgm:cxn modelId="{36B29618-F83A-4F0B-AFF5-E97BE9DC170B}" type="presParOf" srcId="{03048E66-C439-4319-8C22-9EF993054193}" destId="{39289468-D940-4B28-B6E8-7F246AD4744D}" srcOrd="4" destOrd="0" presId="urn:microsoft.com/office/officeart/2005/8/layout/list1"/>
    <dgm:cxn modelId="{158DD5B9-DF59-4C22-A77B-D970ACE40935}" type="presParOf" srcId="{39289468-D940-4B28-B6E8-7F246AD4744D}" destId="{9D022521-8B9E-4E0D-A9F2-5C5F9E20DC84}" srcOrd="0" destOrd="0" presId="urn:microsoft.com/office/officeart/2005/8/layout/list1"/>
    <dgm:cxn modelId="{515087CE-468A-4A56-842B-DE26F10E00EA}" type="presParOf" srcId="{39289468-D940-4B28-B6E8-7F246AD4744D}" destId="{88FF6F7C-E35A-4D68-ADBA-99177CA25C82}" srcOrd="1" destOrd="0" presId="urn:microsoft.com/office/officeart/2005/8/layout/list1"/>
    <dgm:cxn modelId="{FAF71861-E69D-4C60-9C68-8F2CBBAAB9FD}" type="presParOf" srcId="{03048E66-C439-4319-8C22-9EF993054193}" destId="{AE584D3E-8098-4137-8160-9D0AA81E6720}" srcOrd="5" destOrd="0" presId="urn:microsoft.com/office/officeart/2005/8/layout/list1"/>
    <dgm:cxn modelId="{E0ACAEB6-B14F-49CC-A63C-6DE2C3258DAE}" type="presParOf" srcId="{03048E66-C439-4319-8C22-9EF993054193}" destId="{166BAF24-E1AC-413F-986B-DC054BC503E3}" srcOrd="6" destOrd="0" presId="urn:microsoft.com/office/officeart/2005/8/layout/list1"/>
    <dgm:cxn modelId="{FF75DFE3-249D-42CB-A735-02B332335565}" type="presParOf" srcId="{03048E66-C439-4319-8C22-9EF993054193}" destId="{3F225168-14B1-43F7-B8C9-96670A4A4CFB}" srcOrd="7" destOrd="0" presId="urn:microsoft.com/office/officeart/2005/8/layout/list1"/>
    <dgm:cxn modelId="{23DFBB08-0898-49EC-B9C2-34C6D6B44CEE}" type="presParOf" srcId="{03048E66-C439-4319-8C22-9EF993054193}" destId="{491FEB96-B543-4316-A40F-032A3853C5E4}" srcOrd="8" destOrd="0" presId="urn:microsoft.com/office/officeart/2005/8/layout/list1"/>
    <dgm:cxn modelId="{D8450F71-0293-4344-830A-B895D46C2FA1}" type="presParOf" srcId="{491FEB96-B543-4316-A40F-032A3853C5E4}" destId="{411B5BBE-3A6A-4305-8F12-96021B069FA7}" srcOrd="0" destOrd="0" presId="urn:microsoft.com/office/officeart/2005/8/layout/list1"/>
    <dgm:cxn modelId="{85C18D3B-8007-4299-A78C-53332DFFC82D}" type="presParOf" srcId="{491FEB96-B543-4316-A40F-032A3853C5E4}" destId="{4923057F-54B0-49E3-9B9B-B8FEAEC88252}" srcOrd="1" destOrd="0" presId="urn:microsoft.com/office/officeart/2005/8/layout/list1"/>
    <dgm:cxn modelId="{392B8F9E-0300-44B7-A361-871A1D2127B9}" type="presParOf" srcId="{03048E66-C439-4319-8C22-9EF993054193}" destId="{1D20D38C-00D2-4B95-A13E-3676FA628E29}" srcOrd="9" destOrd="0" presId="urn:microsoft.com/office/officeart/2005/8/layout/list1"/>
    <dgm:cxn modelId="{678C3BB7-3BFB-4B63-B4F0-BA15CB2C4D1F}" type="presParOf" srcId="{03048E66-C439-4319-8C22-9EF993054193}" destId="{22CD60C1-3411-458D-8F87-2D31F582DE93}" srcOrd="10" destOrd="0" presId="urn:microsoft.com/office/officeart/2005/8/layout/list1"/>
    <dgm:cxn modelId="{B0ED884E-DE21-4502-95A3-2BA3BBC8B7A1}" type="presParOf" srcId="{03048E66-C439-4319-8C22-9EF993054193}" destId="{9A16E822-A9BC-48BC-836F-9D74EECD8C2B}" srcOrd="11" destOrd="0" presId="urn:microsoft.com/office/officeart/2005/8/layout/list1"/>
    <dgm:cxn modelId="{8F401CAD-8771-4259-9D12-8186349B093A}" type="presParOf" srcId="{03048E66-C439-4319-8C22-9EF993054193}" destId="{FA988C55-286D-4A05-9E6B-9D0641EE54A2}" srcOrd="12" destOrd="0" presId="urn:microsoft.com/office/officeart/2005/8/layout/list1"/>
    <dgm:cxn modelId="{CADC549A-6FE3-4B68-B56B-34CE1FF0981E}" type="presParOf" srcId="{FA988C55-286D-4A05-9E6B-9D0641EE54A2}" destId="{14B46B26-22BF-4984-A666-23EBCB1FB72A}" srcOrd="0" destOrd="0" presId="urn:microsoft.com/office/officeart/2005/8/layout/list1"/>
    <dgm:cxn modelId="{2A9B0B27-297E-4B35-9D22-3A1F27A92EFD}" type="presParOf" srcId="{FA988C55-286D-4A05-9E6B-9D0641EE54A2}" destId="{CCE20619-5BCF-4FAD-98AE-805990196265}" srcOrd="1" destOrd="0" presId="urn:microsoft.com/office/officeart/2005/8/layout/list1"/>
    <dgm:cxn modelId="{30B2762F-BBCD-473D-B7D5-4358F7F0C8FA}" type="presParOf" srcId="{03048E66-C439-4319-8C22-9EF993054193}" destId="{57283120-D070-4497-AA1C-83138CB43FAD}" srcOrd="13" destOrd="0" presId="urn:microsoft.com/office/officeart/2005/8/layout/list1"/>
    <dgm:cxn modelId="{385BA21A-EA73-4435-9184-934B02DB5D38}" type="presParOf" srcId="{03048E66-C439-4319-8C22-9EF993054193}" destId="{EE2DC052-660D-4BE4-8A0D-5FCF20844D79}" srcOrd="14" destOrd="0" presId="urn:microsoft.com/office/officeart/2005/8/layout/list1"/>
    <dgm:cxn modelId="{AA8773FD-C4F0-4B98-B330-D523FB2E4632}" type="presParOf" srcId="{03048E66-C439-4319-8C22-9EF993054193}" destId="{E7AEC839-4213-403E-8F04-F69F1BAD11E3}" srcOrd="15" destOrd="0" presId="urn:microsoft.com/office/officeart/2005/8/layout/list1"/>
    <dgm:cxn modelId="{B26B451F-7DBF-494B-986C-F79CAF75BF8D}" type="presParOf" srcId="{03048E66-C439-4319-8C22-9EF993054193}" destId="{D60A3303-56C7-4119-8F59-A5E470719BD2}" srcOrd="16" destOrd="0" presId="urn:microsoft.com/office/officeart/2005/8/layout/list1"/>
    <dgm:cxn modelId="{7113E5BC-294A-478E-9389-B2DAC4DE1E83}" type="presParOf" srcId="{D60A3303-56C7-4119-8F59-A5E470719BD2}" destId="{1BFECF15-8363-4229-B0D1-4B3DD17FE986}" srcOrd="0" destOrd="0" presId="urn:microsoft.com/office/officeart/2005/8/layout/list1"/>
    <dgm:cxn modelId="{D77A60E8-F18C-4374-A778-912304725024}" type="presParOf" srcId="{D60A3303-56C7-4119-8F59-A5E470719BD2}" destId="{7D428986-20B0-4709-8D1C-E20AA7F6544D}" srcOrd="1" destOrd="0" presId="urn:microsoft.com/office/officeart/2005/8/layout/list1"/>
    <dgm:cxn modelId="{EE97B23A-A3CD-437F-B454-0DC1B92FBEBD}" type="presParOf" srcId="{03048E66-C439-4319-8C22-9EF993054193}" destId="{CABCFB45-97E3-4741-988A-9755C4045B34}" srcOrd="17" destOrd="0" presId="urn:microsoft.com/office/officeart/2005/8/layout/list1"/>
    <dgm:cxn modelId="{BF62C02D-329C-441D-818F-D08D87C09CC0}" type="presParOf" srcId="{03048E66-C439-4319-8C22-9EF993054193}" destId="{1F5745F6-939D-4C00-B955-B6847D04B7A9}" srcOrd="18" destOrd="0" presId="urn:microsoft.com/office/officeart/2005/8/layout/list1"/>
    <dgm:cxn modelId="{0D733DFA-9DF7-4079-8F9E-CA1A0E85D2BB}" type="presParOf" srcId="{03048E66-C439-4319-8C22-9EF993054193}" destId="{B702C190-C3F2-4610-9BC3-8751CA7AAEC1}" srcOrd="19" destOrd="0" presId="urn:microsoft.com/office/officeart/2005/8/layout/list1"/>
    <dgm:cxn modelId="{B15BA451-0BBE-48FC-A3F0-958C57E7FC30}" type="presParOf" srcId="{03048E66-C439-4319-8C22-9EF993054193}" destId="{D65244A2-4C56-4FF0-AF7C-89927E7B7F36}" srcOrd="20" destOrd="0" presId="urn:microsoft.com/office/officeart/2005/8/layout/list1"/>
    <dgm:cxn modelId="{95B8FB68-6F19-44D1-89D1-C8FCB4D3B5C2}" type="presParOf" srcId="{D65244A2-4C56-4FF0-AF7C-89927E7B7F36}" destId="{61F8C032-7C54-427A-B2F1-78B095590714}" srcOrd="0" destOrd="0" presId="urn:microsoft.com/office/officeart/2005/8/layout/list1"/>
    <dgm:cxn modelId="{A2C94DA3-A4C4-4C22-A621-EEE7EF665311}" type="presParOf" srcId="{D65244A2-4C56-4FF0-AF7C-89927E7B7F36}" destId="{A354D9F7-4571-449B-8AF6-FA3557E6D720}" srcOrd="1" destOrd="0" presId="urn:microsoft.com/office/officeart/2005/8/layout/list1"/>
    <dgm:cxn modelId="{3CD25ABE-64EB-4BA5-A4CB-232EB3CA51C0}" type="presParOf" srcId="{03048E66-C439-4319-8C22-9EF993054193}" destId="{AA488182-F01C-4D4A-BB62-1787E8FA7097}" srcOrd="21" destOrd="0" presId="urn:microsoft.com/office/officeart/2005/8/layout/list1"/>
    <dgm:cxn modelId="{56330F64-F3B6-4806-81E9-3D62CB2DB285}" type="presParOf" srcId="{03048E66-C439-4319-8C22-9EF993054193}" destId="{A0C0C842-6923-42CF-BDBA-883B54402EBD}" srcOrd="22" destOrd="0" presId="urn:microsoft.com/office/officeart/2005/8/layout/list1"/>
    <dgm:cxn modelId="{6D884179-206C-4043-BC4F-38BE14F42364}" type="presParOf" srcId="{03048E66-C439-4319-8C22-9EF993054193}" destId="{12C94BAA-D73C-43B2-8CD8-E3557F2A11DF}" srcOrd="23" destOrd="0" presId="urn:microsoft.com/office/officeart/2005/8/layout/list1"/>
    <dgm:cxn modelId="{3DD5F0EC-A0A1-4394-A56B-D33A04BCCDE8}" type="presParOf" srcId="{03048E66-C439-4319-8C22-9EF993054193}" destId="{022714D6-D25D-4737-BE84-3A1124918185}" srcOrd="24" destOrd="0" presId="urn:microsoft.com/office/officeart/2005/8/layout/list1"/>
    <dgm:cxn modelId="{935BF078-48B3-4A39-97E0-4318301E723E}" type="presParOf" srcId="{022714D6-D25D-4737-BE84-3A1124918185}" destId="{05A71CC1-3B07-48D7-95DF-02DE7E9A03C6}" srcOrd="0" destOrd="0" presId="urn:microsoft.com/office/officeart/2005/8/layout/list1"/>
    <dgm:cxn modelId="{3CB316F7-07E2-4CB2-BD18-305370BE2C7B}" type="presParOf" srcId="{022714D6-D25D-4737-BE84-3A1124918185}" destId="{A039C191-3779-4621-A739-83FD06A841CE}" srcOrd="1" destOrd="0" presId="urn:microsoft.com/office/officeart/2005/8/layout/list1"/>
    <dgm:cxn modelId="{080F9BB2-0023-493E-8740-4D48F3A716BA}" type="presParOf" srcId="{03048E66-C439-4319-8C22-9EF993054193}" destId="{290C1D78-D883-4FCF-A69D-123B90B6747A}" srcOrd="25" destOrd="0" presId="urn:microsoft.com/office/officeart/2005/8/layout/list1"/>
    <dgm:cxn modelId="{A733EA68-E141-46F6-A57B-2C224C14BDEB}" type="presParOf" srcId="{03048E66-C439-4319-8C22-9EF993054193}" destId="{55082377-DB73-4436-A750-76372612F0C8}" srcOrd="26" destOrd="0" presId="urn:microsoft.com/office/officeart/2005/8/layout/list1"/>
    <dgm:cxn modelId="{4A06BC6B-F0C4-42F0-BDC1-6AB33BD2F5EA}" type="presParOf" srcId="{03048E66-C439-4319-8C22-9EF993054193}" destId="{BB699256-E1B4-41DC-935A-662CF59DD3D9}" srcOrd="27" destOrd="0" presId="urn:microsoft.com/office/officeart/2005/8/layout/list1"/>
    <dgm:cxn modelId="{B2A16099-94D4-4FD0-A4B1-6032DE9D99B6}" type="presParOf" srcId="{03048E66-C439-4319-8C22-9EF993054193}" destId="{03E17B46-B1A8-4476-82C4-77BB608F3B18}" srcOrd="28" destOrd="0" presId="urn:microsoft.com/office/officeart/2005/8/layout/list1"/>
    <dgm:cxn modelId="{FFB4CB93-6127-474D-A345-012F70362F69}" type="presParOf" srcId="{03E17B46-B1A8-4476-82C4-77BB608F3B18}" destId="{83B18D7C-4A0C-458A-8F1B-13391A83B25B}" srcOrd="0" destOrd="0" presId="urn:microsoft.com/office/officeart/2005/8/layout/list1"/>
    <dgm:cxn modelId="{8C71ADE4-253A-4D1A-A173-6D73A0E22751}" type="presParOf" srcId="{03E17B46-B1A8-4476-82C4-77BB608F3B18}" destId="{B9BF1E5D-D241-4030-B5F0-EAFE43D3E988}" srcOrd="1" destOrd="0" presId="urn:microsoft.com/office/officeart/2005/8/layout/list1"/>
    <dgm:cxn modelId="{DC684386-5903-4EE1-88C4-991BC52103BD}" type="presParOf" srcId="{03048E66-C439-4319-8C22-9EF993054193}" destId="{ED26B019-7218-4335-A8A4-9CB217DC95E9}" srcOrd="29" destOrd="0" presId="urn:microsoft.com/office/officeart/2005/8/layout/list1"/>
    <dgm:cxn modelId="{14FD3A44-71DC-4090-8F0E-9C3040B20192}" type="presParOf" srcId="{03048E66-C439-4319-8C22-9EF993054193}" destId="{7A32E55E-47C3-46CC-996A-E412458ECF6F}" srcOrd="30" destOrd="0" presId="urn:microsoft.com/office/officeart/2005/8/layout/list1"/>
    <dgm:cxn modelId="{449128AC-9519-4278-AB8A-EBEEE42FFC02}" type="presParOf" srcId="{03048E66-C439-4319-8C22-9EF993054193}" destId="{430AEB13-3C16-4FE8-960D-4D53FD448F7A}" srcOrd="31" destOrd="0" presId="urn:microsoft.com/office/officeart/2005/8/layout/list1"/>
    <dgm:cxn modelId="{A119F04D-9B8B-4A91-AD38-17FCCE70643B}" type="presParOf" srcId="{03048E66-C439-4319-8C22-9EF993054193}" destId="{F3BD5277-50AB-44E4-9592-D1EA01DD1476}" srcOrd="32" destOrd="0" presId="urn:microsoft.com/office/officeart/2005/8/layout/list1"/>
    <dgm:cxn modelId="{6A651FA5-A23A-4365-9596-F99720A01F8E}" type="presParOf" srcId="{F3BD5277-50AB-44E4-9592-D1EA01DD1476}" destId="{95387D6A-5A11-446D-AF37-79C26841B164}" srcOrd="0" destOrd="0" presId="urn:microsoft.com/office/officeart/2005/8/layout/list1"/>
    <dgm:cxn modelId="{46F94BE8-05B8-4BCE-96EE-E196854310AC}" type="presParOf" srcId="{F3BD5277-50AB-44E4-9592-D1EA01DD1476}" destId="{7D83504A-1ABB-40FC-BB36-EF586D428FE3}" srcOrd="1" destOrd="0" presId="urn:microsoft.com/office/officeart/2005/8/layout/list1"/>
    <dgm:cxn modelId="{873AABC2-FA5C-4DEE-B3DE-152647634AE4}" type="presParOf" srcId="{03048E66-C439-4319-8C22-9EF993054193}" destId="{0FD74136-2426-4078-9B44-9824A4ED040B}" srcOrd="33" destOrd="0" presId="urn:microsoft.com/office/officeart/2005/8/layout/list1"/>
    <dgm:cxn modelId="{73100F7B-F864-4147-A698-28EC706230AF}" type="presParOf" srcId="{03048E66-C439-4319-8C22-9EF993054193}" destId="{4115E9A1-8EED-4DED-AC53-743F6D671150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B1D59B-DD5E-4C74-AF15-F0C047BDC9FC}" type="doc">
      <dgm:prSet loTypeId="urn:microsoft.com/office/officeart/2005/8/layout/pyramid2" loCatId="pyramid" qsTypeId="urn:microsoft.com/office/officeart/2005/8/quickstyle/simple1" qsCatId="simple" csTypeId="urn:microsoft.com/office/officeart/2005/8/colors/colorful4" csCatId="colorful" phldr="1"/>
      <dgm:spPr/>
    </dgm:pt>
    <dgm:pt modelId="{762103F3-EB3F-4D22-BDD7-B1B532B8445E}">
      <dgm:prSet phldrT="[Text]"/>
      <dgm:spPr/>
      <dgm:t>
        <a:bodyPr/>
        <a:lstStyle/>
        <a:p>
          <a:r>
            <a:rPr lang="en-IN" b="1" spc="200" dirty="0">
              <a:latin typeface="Times New Roman"/>
              <a:cs typeface="Times New Roman"/>
            </a:rPr>
            <a:t>Strategic</a:t>
          </a:r>
          <a:endParaRPr lang="en-IN" dirty="0"/>
        </a:p>
      </dgm:t>
    </dgm:pt>
    <dgm:pt modelId="{ECEC204A-3B3B-46DF-A15A-74B7F35AFD32}" type="parTrans" cxnId="{336D4A68-2F3A-492D-922C-C17F563E01F9}">
      <dgm:prSet/>
      <dgm:spPr/>
      <dgm:t>
        <a:bodyPr/>
        <a:lstStyle/>
        <a:p>
          <a:endParaRPr lang="en-IN"/>
        </a:p>
      </dgm:t>
    </dgm:pt>
    <dgm:pt modelId="{E103298A-623A-4115-AE39-35871E8E06D0}" type="sibTrans" cxnId="{336D4A68-2F3A-492D-922C-C17F563E01F9}">
      <dgm:prSet/>
      <dgm:spPr/>
      <dgm:t>
        <a:bodyPr/>
        <a:lstStyle/>
        <a:p>
          <a:endParaRPr lang="en-IN"/>
        </a:p>
      </dgm:t>
    </dgm:pt>
    <dgm:pt modelId="{38DE1312-4326-44F8-A6C3-3EFB2853811F}">
      <dgm:prSet phldrT="[Text]"/>
      <dgm:spPr/>
      <dgm:t>
        <a:bodyPr/>
        <a:lstStyle/>
        <a:p>
          <a:r>
            <a:rPr lang="en-IN" b="1" spc="210" dirty="0">
              <a:latin typeface="Times New Roman"/>
              <a:cs typeface="Times New Roman"/>
            </a:rPr>
            <a:t>Administrative</a:t>
          </a:r>
          <a:endParaRPr lang="en-IN" dirty="0"/>
        </a:p>
      </dgm:t>
    </dgm:pt>
    <dgm:pt modelId="{372EB03C-E02B-4C8F-B57D-C0D8E9EF0C6E}" type="parTrans" cxnId="{D406688D-FCA0-45BD-B758-BF9CCC9F86D8}">
      <dgm:prSet/>
      <dgm:spPr/>
      <dgm:t>
        <a:bodyPr/>
        <a:lstStyle/>
        <a:p>
          <a:endParaRPr lang="en-IN"/>
        </a:p>
      </dgm:t>
    </dgm:pt>
    <dgm:pt modelId="{9F91B67F-A4EF-455B-9931-E707FC285E76}" type="sibTrans" cxnId="{D406688D-FCA0-45BD-B758-BF9CCC9F86D8}">
      <dgm:prSet/>
      <dgm:spPr/>
      <dgm:t>
        <a:bodyPr/>
        <a:lstStyle/>
        <a:p>
          <a:endParaRPr lang="en-IN"/>
        </a:p>
      </dgm:t>
    </dgm:pt>
    <dgm:pt modelId="{A8456C1F-B0D2-490A-85F1-E968CA73E1EC}">
      <dgm:prSet phldrT="[Text]"/>
      <dgm:spPr/>
      <dgm:t>
        <a:bodyPr/>
        <a:lstStyle/>
        <a:p>
          <a:r>
            <a:rPr lang="en-IN" b="1" spc="204" dirty="0">
              <a:latin typeface="Times New Roman"/>
              <a:cs typeface="Times New Roman"/>
            </a:rPr>
            <a:t>Informational</a:t>
          </a:r>
          <a:endParaRPr lang="en-IN" dirty="0"/>
        </a:p>
      </dgm:t>
    </dgm:pt>
    <dgm:pt modelId="{CDEF9380-A8E1-4C1E-85D8-6999C07A2329}" type="parTrans" cxnId="{A6ECB9A6-5253-4C6F-BBC0-1EC2D52054A6}">
      <dgm:prSet/>
      <dgm:spPr/>
      <dgm:t>
        <a:bodyPr/>
        <a:lstStyle/>
        <a:p>
          <a:endParaRPr lang="en-IN"/>
        </a:p>
      </dgm:t>
    </dgm:pt>
    <dgm:pt modelId="{A84FD204-0287-45ED-AE9C-C55A07D5AA17}" type="sibTrans" cxnId="{A6ECB9A6-5253-4C6F-BBC0-1EC2D52054A6}">
      <dgm:prSet/>
      <dgm:spPr/>
      <dgm:t>
        <a:bodyPr/>
        <a:lstStyle/>
        <a:p>
          <a:endParaRPr lang="en-IN"/>
        </a:p>
      </dgm:t>
    </dgm:pt>
    <dgm:pt modelId="{2B0042F9-0BDC-4034-A98C-18E01962E0C4}">
      <dgm:prSet phldrT="[Text]"/>
      <dgm:spPr/>
      <dgm:t>
        <a:bodyPr/>
        <a:lstStyle/>
        <a:p>
          <a:r>
            <a:rPr lang="en-IN" b="1" spc="270" dirty="0">
              <a:latin typeface="Times New Roman"/>
              <a:cs typeface="Times New Roman"/>
            </a:rPr>
            <a:t>Developmental</a:t>
          </a:r>
          <a:endParaRPr lang="en-IN" dirty="0"/>
        </a:p>
      </dgm:t>
    </dgm:pt>
    <dgm:pt modelId="{AA8CEB35-051B-49DE-97BA-7F43043051DA}" type="parTrans" cxnId="{D9E59CC4-257B-4277-9384-81961299EF73}">
      <dgm:prSet/>
      <dgm:spPr/>
      <dgm:t>
        <a:bodyPr/>
        <a:lstStyle/>
        <a:p>
          <a:endParaRPr lang="en-IN"/>
        </a:p>
      </dgm:t>
    </dgm:pt>
    <dgm:pt modelId="{B743749F-BD54-4B5F-A074-FD767DA142D8}" type="sibTrans" cxnId="{D9E59CC4-257B-4277-9384-81961299EF73}">
      <dgm:prSet/>
      <dgm:spPr/>
      <dgm:t>
        <a:bodyPr/>
        <a:lstStyle/>
        <a:p>
          <a:endParaRPr lang="en-IN"/>
        </a:p>
      </dgm:t>
    </dgm:pt>
    <dgm:pt modelId="{AE4F458F-0EFC-4F27-81C5-9741ECAF50DC}">
      <dgm:prSet phldrT="[Text]"/>
      <dgm:spPr/>
      <dgm:t>
        <a:bodyPr/>
        <a:lstStyle/>
        <a:p>
          <a:r>
            <a:rPr lang="en-IN" b="1" spc="270" dirty="0">
              <a:latin typeface="Times New Roman"/>
              <a:cs typeface="Times New Roman"/>
            </a:rPr>
            <a:t>Organizational</a:t>
          </a:r>
          <a:r>
            <a:rPr lang="en-IN" b="1" spc="95" dirty="0">
              <a:latin typeface="Times New Roman"/>
              <a:cs typeface="Times New Roman"/>
            </a:rPr>
            <a:t> </a:t>
          </a:r>
          <a:r>
            <a:rPr lang="en-IN" b="1" spc="280" dirty="0">
              <a:latin typeface="Times New Roman"/>
              <a:cs typeface="Times New Roman"/>
            </a:rPr>
            <a:t>maintenance</a:t>
          </a:r>
          <a:endParaRPr lang="en-IN" dirty="0"/>
        </a:p>
      </dgm:t>
    </dgm:pt>
    <dgm:pt modelId="{0E73B778-1BA2-4496-91FC-F9F83BE28EE2}" type="parTrans" cxnId="{77635F24-A3AD-4A0D-9F52-9E1A681C02DE}">
      <dgm:prSet/>
      <dgm:spPr/>
      <dgm:t>
        <a:bodyPr/>
        <a:lstStyle/>
        <a:p>
          <a:endParaRPr lang="en-IN"/>
        </a:p>
      </dgm:t>
    </dgm:pt>
    <dgm:pt modelId="{EB87FFCA-4014-4801-AFCA-272640552E99}" type="sibTrans" cxnId="{77635F24-A3AD-4A0D-9F52-9E1A681C02DE}">
      <dgm:prSet/>
      <dgm:spPr/>
      <dgm:t>
        <a:bodyPr/>
        <a:lstStyle/>
        <a:p>
          <a:endParaRPr lang="en-IN"/>
        </a:p>
      </dgm:t>
    </dgm:pt>
    <dgm:pt modelId="{D9E6F70F-DCDF-4FFC-9EE3-FBC1540C5DB8}">
      <dgm:prSet phldrT="[Text]"/>
      <dgm:spPr/>
      <dgm:t>
        <a:bodyPr/>
        <a:lstStyle/>
        <a:p>
          <a:r>
            <a:rPr lang="en-IN" b="1" spc="270" dirty="0">
              <a:latin typeface="Times New Roman"/>
              <a:cs typeface="Times New Roman"/>
            </a:rPr>
            <a:t>Documentational</a:t>
          </a:r>
          <a:endParaRPr lang="en-IN" dirty="0"/>
        </a:p>
      </dgm:t>
    </dgm:pt>
    <dgm:pt modelId="{0FAEEE2F-8598-4026-8D78-A7521D193156}" type="parTrans" cxnId="{1446B6E9-9C64-4048-9082-F6460BDDBF6F}">
      <dgm:prSet/>
      <dgm:spPr/>
      <dgm:t>
        <a:bodyPr/>
        <a:lstStyle/>
        <a:p>
          <a:endParaRPr lang="en-IN"/>
        </a:p>
      </dgm:t>
    </dgm:pt>
    <dgm:pt modelId="{170EEB36-A914-48F3-946F-A435181AD042}" type="sibTrans" cxnId="{1446B6E9-9C64-4048-9082-F6460BDDBF6F}">
      <dgm:prSet/>
      <dgm:spPr/>
      <dgm:t>
        <a:bodyPr/>
        <a:lstStyle/>
        <a:p>
          <a:endParaRPr lang="en-IN"/>
        </a:p>
      </dgm:t>
    </dgm:pt>
    <dgm:pt modelId="{E16B2FE5-9397-4C60-A93C-7BBE4413ADA4}" type="pres">
      <dgm:prSet presAssocID="{B8B1D59B-DD5E-4C74-AF15-F0C047BDC9FC}" presName="compositeShape" presStyleCnt="0">
        <dgm:presLayoutVars>
          <dgm:dir/>
          <dgm:resizeHandles/>
        </dgm:presLayoutVars>
      </dgm:prSet>
      <dgm:spPr/>
    </dgm:pt>
    <dgm:pt modelId="{0FF93CD1-A2B8-4C8D-B656-6D5D07DE3436}" type="pres">
      <dgm:prSet presAssocID="{B8B1D59B-DD5E-4C74-AF15-F0C047BDC9FC}" presName="pyramid" presStyleLbl="node1" presStyleIdx="0" presStyleCnt="1"/>
      <dgm:spPr/>
    </dgm:pt>
    <dgm:pt modelId="{36D9C072-4D51-48E0-BB32-235DF12CFF46}" type="pres">
      <dgm:prSet presAssocID="{B8B1D59B-DD5E-4C74-AF15-F0C047BDC9FC}" presName="theList" presStyleCnt="0"/>
      <dgm:spPr/>
    </dgm:pt>
    <dgm:pt modelId="{7B766144-B146-42C7-8AD1-2D0533D8F6E2}" type="pres">
      <dgm:prSet presAssocID="{762103F3-EB3F-4D22-BDD7-B1B532B8445E}" presName="aNode" presStyleLbl="fgAcc1" presStyleIdx="0" presStyleCnt="6">
        <dgm:presLayoutVars>
          <dgm:bulletEnabled val="1"/>
        </dgm:presLayoutVars>
      </dgm:prSet>
      <dgm:spPr/>
    </dgm:pt>
    <dgm:pt modelId="{62AE72E2-643F-4BFA-A887-130C4362187F}" type="pres">
      <dgm:prSet presAssocID="{762103F3-EB3F-4D22-BDD7-B1B532B8445E}" presName="aSpace" presStyleCnt="0"/>
      <dgm:spPr/>
    </dgm:pt>
    <dgm:pt modelId="{4F786FEE-A454-4BBD-8550-3B740F1CB6B9}" type="pres">
      <dgm:prSet presAssocID="{38DE1312-4326-44F8-A6C3-3EFB2853811F}" presName="aNode" presStyleLbl="fgAcc1" presStyleIdx="1" presStyleCnt="6">
        <dgm:presLayoutVars>
          <dgm:bulletEnabled val="1"/>
        </dgm:presLayoutVars>
      </dgm:prSet>
      <dgm:spPr/>
    </dgm:pt>
    <dgm:pt modelId="{33E3FDFF-8682-402B-83E9-A1A0D86947FE}" type="pres">
      <dgm:prSet presAssocID="{38DE1312-4326-44F8-A6C3-3EFB2853811F}" presName="aSpace" presStyleCnt="0"/>
      <dgm:spPr/>
    </dgm:pt>
    <dgm:pt modelId="{0722D490-B46C-4CB3-9F9E-73D96C581740}" type="pres">
      <dgm:prSet presAssocID="{A8456C1F-B0D2-490A-85F1-E968CA73E1EC}" presName="aNode" presStyleLbl="fgAcc1" presStyleIdx="2" presStyleCnt="6">
        <dgm:presLayoutVars>
          <dgm:bulletEnabled val="1"/>
        </dgm:presLayoutVars>
      </dgm:prSet>
      <dgm:spPr/>
    </dgm:pt>
    <dgm:pt modelId="{98434999-39EF-4836-A9BA-876F8B6754EC}" type="pres">
      <dgm:prSet presAssocID="{A8456C1F-B0D2-490A-85F1-E968CA73E1EC}" presName="aSpace" presStyleCnt="0"/>
      <dgm:spPr/>
    </dgm:pt>
    <dgm:pt modelId="{6A583355-D383-4A3D-851E-D6F102DEB4CC}" type="pres">
      <dgm:prSet presAssocID="{2B0042F9-0BDC-4034-A98C-18E01962E0C4}" presName="aNode" presStyleLbl="fgAcc1" presStyleIdx="3" presStyleCnt="6">
        <dgm:presLayoutVars>
          <dgm:bulletEnabled val="1"/>
        </dgm:presLayoutVars>
      </dgm:prSet>
      <dgm:spPr/>
    </dgm:pt>
    <dgm:pt modelId="{B2A3C1F6-A059-4D94-8FD3-86FE8F373CAD}" type="pres">
      <dgm:prSet presAssocID="{2B0042F9-0BDC-4034-A98C-18E01962E0C4}" presName="aSpace" presStyleCnt="0"/>
      <dgm:spPr/>
    </dgm:pt>
    <dgm:pt modelId="{CCBA1A4D-D7E7-4F27-9A5D-5D49783CF98C}" type="pres">
      <dgm:prSet presAssocID="{AE4F458F-0EFC-4F27-81C5-9741ECAF50DC}" presName="aNode" presStyleLbl="fgAcc1" presStyleIdx="4" presStyleCnt="6">
        <dgm:presLayoutVars>
          <dgm:bulletEnabled val="1"/>
        </dgm:presLayoutVars>
      </dgm:prSet>
      <dgm:spPr/>
    </dgm:pt>
    <dgm:pt modelId="{212C636A-6A05-40AB-BACD-297AA034BB68}" type="pres">
      <dgm:prSet presAssocID="{AE4F458F-0EFC-4F27-81C5-9741ECAF50DC}" presName="aSpace" presStyleCnt="0"/>
      <dgm:spPr/>
    </dgm:pt>
    <dgm:pt modelId="{16863286-1687-4754-8EFB-EDFE3FD62363}" type="pres">
      <dgm:prSet presAssocID="{D9E6F70F-DCDF-4FFC-9EE3-FBC1540C5DB8}" presName="aNode" presStyleLbl="fgAcc1" presStyleIdx="5" presStyleCnt="6">
        <dgm:presLayoutVars>
          <dgm:bulletEnabled val="1"/>
        </dgm:presLayoutVars>
      </dgm:prSet>
      <dgm:spPr/>
    </dgm:pt>
    <dgm:pt modelId="{EC69BE3E-F55E-477A-B5A6-00290A6B698F}" type="pres">
      <dgm:prSet presAssocID="{D9E6F70F-DCDF-4FFC-9EE3-FBC1540C5DB8}" presName="aSpace" presStyleCnt="0"/>
      <dgm:spPr/>
    </dgm:pt>
  </dgm:ptLst>
  <dgm:cxnLst>
    <dgm:cxn modelId="{C7431206-8774-4928-9972-462CB6142CC9}" type="presOf" srcId="{38DE1312-4326-44F8-A6C3-3EFB2853811F}" destId="{4F786FEE-A454-4BBD-8550-3B740F1CB6B9}" srcOrd="0" destOrd="0" presId="urn:microsoft.com/office/officeart/2005/8/layout/pyramid2"/>
    <dgm:cxn modelId="{77635F24-A3AD-4A0D-9F52-9E1A681C02DE}" srcId="{B8B1D59B-DD5E-4C74-AF15-F0C047BDC9FC}" destId="{AE4F458F-0EFC-4F27-81C5-9741ECAF50DC}" srcOrd="4" destOrd="0" parTransId="{0E73B778-1BA2-4496-91FC-F9F83BE28EE2}" sibTransId="{EB87FFCA-4014-4801-AFCA-272640552E99}"/>
    <dgm:cxn modelId="{CE57252A-47F6-4FDF-A8DA-0E518D07940C}" type="presOf" srcId="{D9E6F70F-DCDF-4FFC-9EE3-FBC1540C5DB8}" destId="{16863286-1687-4754-8EFB-EDFE3FD62363}" srcOrd="0" destOrd="0" presId="urn:microsoft.com/office/officeart/2005/8/layout/pyramid2"/>
    <dgm:cxn modelId="{73697832-F435-43AA-B313-83949450A9B3}" type="presOf" srcId="{2B0042F9-0BDC-4034-A98C-18E01962E0C4}" destId="{6A583355-D383-4A3D-851E-D6F102DEB4CC}" srcOrd="0" destOrd="0" presId="urn:microsoft.com/office/officeart/2005/8/layout/pyramid2"/>
    <dgm:cxn modelId="{2B6BD33D-BFC8-49BA-BD8C-D0BDF1B8B19D}" type="presOf" srcId="{762103F3-EB3F-4D22-BDD7-B1B532B8445E}" destId="{7B766144-B146-42C7-8AD1-2D0533D8F6E2}" srcOrd="0" destOrd="0" presId="urn:microsoft.com/office/officeart/2005/8/layout/pyramid2"/>
    <dgm:cxn modelId="{336D4A68-2F3A-492D-922C-C17F563E01F9}" srcId="{B8B1D59B-DD5E-4C74-AF15-F0C047BDC9FC}" destId="{762103F3-EB3F-4D22-BDD7-B1B532B8445E}" srcOrd="0" destOrd="0" parTransId="{ECEC204A-3B3B-46DF-A15A-74B7F35AFD32}" sibTransId="{E103298A-623A-4115-AE39-35871E8E06D0}"/>
    <dgm:cxn modelId="{D406688D-FCA0-45BD-B758-BF9CCC9F86D8}" srcId="{B8B1D59B-DD5E-4C74-AF15-F0C047BDC9FC}" destId="{38DE1312-4326-44F8-A6C3-3EFB2853811F}" srcOrd="1" destOrd="0" parTransId="{372EB03C-E02B-4C8F-B57D-C0D8E9EF0C6E}" sibTransId="{9F91B67F-A4EF-455B-9931-E707FC285E76}"/>
    <dgm:cxn modelId="{91AC9C8D-742A-45EC-918D-35BA4583CBD4}" type="presOf" srcId="{A8456C1F-B0D2-490A-85F1-E968CA73E1EC}" destId="{0722D490-B46C-4CB3-9F9E-73D96C581740}" srcOrd="0" destOrd="0" presId="urn:microsoft.com/office/officeart/2005/8/layout/pyramid2"/>
    <dgm:cxn modelId="{8968599B-D91B-408F-8D85-22309ADF5B35}" type="presOf" srcId="{AE4F458F-0EFC-4F27-81C5-9741ECAF50DC}" destId="{CCBA1A4D-D7E7-4F27-9A5D-5D49783CF98C}" srcOrd="0" destOrd="0" presId="urn:microsoft.com/office/officeart/2005/8/layout/pyramid2"/>
    <dgm:cxn modelId="{A6ECB9A6-5253-4C6F-BBC0-1EC2D52054A6}" srcId="{B8B1D59B-DD5E-4C74-AF15-F0C047BDC9FC}" destId="{A8456C1F-B0D2-490A-85F1-E968CA73E1EC}" srcOrd="2" destOrd="0" parTransId="{CDEF9380-A8E1-4C1E-85D8-6999C07A2329}" sibTransId="{A84FD204-0287-45ED-AE9C-C55A07D5AA17}"/>
    <dgm:cxn modelId="{59140AA7-C163-405D-AFF5-F7BC38CA0979}" type="presOf" srcId="{B8B1D59B-DD5E-4C74-AF15-F0C047BDC9FC}" destId="{E16B2FE5-9397-4C60-A93C-7BBE4413ADA4}" srcOrd="0" destOrd="0" presId="urn:microsoft.com/office/officeart/2005/8/layout/pyramid2"/>
    <dgm:cxn modelId="{D9E59CC4-257B-4277-9384-81961299EF73}" srcId="{B8B1D59B-DD5E-4C74-AF15-F0C047BDC9FC}" destId="{2B0042F9-0BDC-4034-A98C-18E01962E0C4}" srcOrd="3" destOrd="0" parTransId="{AA8CEB35-051B-49DE-97BA-7F43043051DA}" sibTransId="{B743749F-BD54-4B5F-A074-FD767DA142D8}"/>
    <dgm:cxn modelId="{1446B6E9-9C64-4048-9082-F6460BDDBF6F}" srcId="{B8B1D59B-DD5E-4C74-AF15-F0C047BDC9FC}" destId="{D9E6F70F-DCDF-4FFC-9EE3-FBC1540C5DB8}" srcOrd="5" destOrd="0" parTransId="{0FAEEE2F-8598-4026-8D78-A7521D193156}" sibTransId="{170EEB36-A914-48F3-946F-A435181AD042}"/>
    <dgm:cxn modelId="{96B40A9D-E910-42EE-8501-7171AC250289}" type="presParOf" srcId="{E16B2FE5-9397-4C60-A93C-7BBE4413ADA4}" destId="{0FF93CD1-A2B8-4C8D-B656-6D5D07DE3436}" srcOrd="0" destOrd="0" presId="urn:microsoft.com/office/officeart/2005/8/layout/pyramid2"/>
    <dgm:cxn modelId="{5CDDB672-8C5F-477E-B4BD-5BA0E3CF9FD7}" type="presParOf" srcId="{E16B2FE5-9397-4C60-A93C-7BBE4413ADA4}" destId="{36D9C072-4D51-48E0-BB32-235DF12CFF46}" srcOrd="1" destOrd="0" presId="urn:microsoft.com/office/officeart/2005/8/layout/pyramid2"/>
    <dgm:cxn modelId="{29B21578-C5A7-4839-97D5-FBDF2EBB89C4}" type="presParOf" srcId="{36D9C072-4D51-48E0-BB32-235DF12CFF46}" destId="{7B766144-B146-42C7-8AD1-2D0533D8F6E2}" srcOrd="0" destOrd="0" presId="urn:microsoft.com/office/officeart/2005/8/layout/pyramid2"/>
    <dgm:cxn modelId="{07933B8C-F9F2-471E-9429-FDA5697FFDE6}" type="presParOf" srcId="{36D9C072-4D51-48E0-BB32-235DF12CFF46}" destId="{62AE72E2-643F-4BFA-A887-130C4362187F}" srcOrd="1" destOrd="0" presId="urn:microsoft.com/office/officeart/2005/8/layout/pyramid2"/>
    <dgm:cxn modelId="{C01670BA-481C-4AC8-AEDD-2334CEFE5A57}" type="presParOf" srcId="{36D9C072-4D51-48E0-BB32-235DF12CFF46}" destId="{4F786FEE-A454-4BBD-8550-3B740F1CB6B9}" srcOrd="2" destOrd="0" presId="urn:microsoft.com/office/officeart/2005/8/layout/pyramid2"/>
    <dgm:cxn modelId="{63E3B454-5A45-45E5-A8CA-4307D4610812}" type="presParOf" srcId="{36D9C072-4D51-48E0-BB32-235DF12CFF46}" destId="{33E3FDFF-8682-402B-83E9-A1A0D86947FE}" srcOrd="3" destOrd="0" presId="urn:microsoft.com/office/officeart/2005/8/layout/pyramid2"/>
    <dgm:cxn modelId="{6790AEC1-5C54-42EB-8250-853194F58475}" type="presParOf" srcId="{36D9C072-4D51-48E0-BB32-235DF12CFF46}" destId="{0722D490-B46C-4CB3-9F9E-73D96C581740}" srcOrd="4" destOrd="0" presId="urn:microsoft.com/office/officeart/2005/8/layout/pyramid2"/>
    <dgm:cxn modelId="{0A6C788B-B753-4257-B3F0-5BB75EA20512}" type="presParOf" srcId="{36D9C072-4D51-48E0-BB32-235DF12CFF46}" destId="{98434999-39EF-4836-A9BA-876F8B6754EC}" srcOrd="5" destOrd="0" presId="urn:microsoft.com/office/officeart/2005/8/layout/pyramid2"/>
    <dgm:cxn modelId="{0D2C35E9-7C9B-4918-8E43-86340E3A611C}" type="presParOf" srcId="{36D9C072-4D51-48E0-BB32-235DF12CFF46}" destId="{6A583355-D383-4A3D-851E-D6F102DEB4CC}" srcOrd="6" destOrd="0" presId="urn:microsoft.com/office/officeart/2005/8/layout/pyramid2"/>
    <dgm:cxn modelId="{42CE7F58-DA95-4FAF-A0B3-3A80ABAB7576}" type="presParOf" srcId="{36D9C072-4D51-48E0-BB32-235DF12CFF46}" destId="{B2A3C1F6-A059-4D94-8FD3-86FE8F373CAD}" srcOrd="7" destOrd="0" presId="urn:microsoft.com/office/officeart/2005/8/layout/pyramid2"/>
    <dgm:cxn modelId="{EF7E2423-C291-450A-9EEB-0D07B0A21418}" type="presParOf" srcId="{36D9C072-4D51-48E0-BB32-235DF12CFF46}" destId="{CCBA1A4D-D7E7-4F27-9A5D-5D49783CF98C}" srcOrd="8" destOrd="0" presId="urn:microsoft.com/office/officeart/2005/8/layout/pyramid2"/>
    <dgm:cxn modelId="{F0C4FA96-AEC4-4EC3-B256-BD784ACF1F99}" type="presParOf" srcId="{36D9C072-4D51-48E0-BB32-235DF12CFF46}" destId="{212C636A-6A05-40AB-BACD-297AA034BB68}" srcOrd="9" destOrd="0" presId="urn:microsoft.com/office/officeart/2005/8/layout/pyramid2"/>
    <dgm:cxn modelId="{83EFEE08-6F15-4378-A779-45347FF83674}" type="presParOf" srcId="{36D9C072-4D51-48E0-BB32-235DF12CFF46}" destId="{16863286-1687-4754-8EFB-EDFE3FD62363}" srcOrd="10" destOrd="0" presId="urn:microsoft.com/office/officeart/2005/8/layout/pyramid2"/>
    <dgm:cxn modelId="{CABAB031-57FC-4BC4-914F-F96D9390A539}" type="presParOf" srcId="{36D9C072-4D51-48E0-BB32-235DF12CFF46}" destId="{EC69BE3E-F55E-477A-B5A6-00290A6B698F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F6D87-2D6D-4EE8-9D50-AD992B15E3E1}">
      <dsp:nvSpPr>
        <dsp:cNvPr id="0" name=""/>
        <dsp:cNvSpPr/>
      </dsp:nvSpPr>
      <dsp:spPr>
        <a:xfrm rot="16200000">
          <a:off x="715" y="133784"/>
          <a:ext cx="3783731" cy="3783731"/>
        </a:xfrm>
        <a:prstGeom prst="downArrow">
          <a:avLst>
            <a:gd name="adj1" fmla="val 50000"/>
            <a:gd name="adj2" fmla="val 35000"/>
          </a:avLst>
        </a:prstGeom>
        <a:blipFill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1" kern="1200" spc="254" dirty="0">
              <a:latin typeface="Times New Roman"/>
              <a:cs typeface="Times New Roman"/>
            </a:rPr>
            <a:t>Continuous</a:t>
          </a:r>
          <a:r>
            <a:rPr lang="en-IN" sz="3000" b="1" kern="1200" spc="30" dirty="0">
              <a:latin typeface="Times New Roman"/>
              <a:cs typeface="Times New Roman"/>
            </a:rPr>
            <a:t> </a:t>
          </a:r>
          <a:r>
            <a:rPr lang="en-IN" sz="3000" b="1" kern="1200" spc="254" dirty="0">
              <a:latin typeface="Times New Roman"/>
              <a:cs typeface="Times New Roman"/>
            </a:rPr>
            <a:t>process</a:t>
          </a:r>
          <a:endParaRPr lang="en-IN" sz="3000" kern="1200" dirty="0"/>
        </a:p>
      </dsp:txBody>
      <dsp:txXfrm rot="5400000">
        <a:off x="716" y="1079716"/>
        <a:ext cx="3121578" cy="1891865"/>
      </dsp:txXfrm>
    </dsp:sp>
    <dsp:sp modelId="{AFD127C8-4D5D-4BD2-BAAA-D38F8B0439A3}">
      <dsp:nvSpPr>
        <dsp:cNvPr id="0" name=""/>
        <dsp:cNvSpPr/>
      </dsp:nvSpPr>
      <dsp:spPr>
        <a:xfrm rot="5400000">
          <a:off x="3987953" y="133784"/>
          <a:ext cx="3783731" cy="3783731"/>
        </a:xfrm>
        <a:prstGeom prst="downArrow">
          <a:avLst>
            <a:gd name="adj1" fmla="val 50000"/>
            <a:gd name="adj2" fmla="val 35000"/>
          </a:avLst>
        </a:prstGeom>
        <a:blipFill rotWithShape="1">
          <a:blip xmlns:r="http://schemas.openxmlformats.org/officeDocument/2006/relationships" r:embed="rId1">
            <a:duotone>
              <a:schemeClr val="accent2">
                <a:hueOff val="1907789"/>
                <a:satOff val="-43528"/>
                <a:lumOff val="16079"/>
                <a:alphaOff val="0"/>
                <a:shade val="36000"/>
                <a:satMod val="120000"/>
              </a:schemeClr>
              <a:schemeClr val="accent2">
                <a:hueOff val="1907789"/>
                <a:satOff val="-43528"/>
                <a:lumOff val="16079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1" kern="1200" spc="240" dirty="0">
              <a:latin typeface="Times New Roman"/>
              <a:cs typeface="Times New Roman"/>
            </a:rPr>
            <a:t>Alignment </a:t>
          </a:r>
          <a:r>
            <a:rPr lang="en-IN" sz="3000" b="1" kern="1200" spc="280" dirty="0">
              <a:latin typeface="Times New Roman"/>
              <a:cs typeface="Times New Roman"/>
            </a:rPr>
            <a:t>with </a:t>
          </a:r>
          <a:r>
            <a:rPr lang="en-IN" sz="3000" b="1" kern="1200" spc="240" dirty="0">
              <a:latin typeface="Times New Roman"/>
              <a:cs typeface="Times New Roman"/>
            </a:rPr>
            <a:t>strategic</a:t>
          </a:r>
          <a:r>
            <a:rPr lang="en-IN" sz="3000" b="1" kern="1200" spc="-285" dirty="0">
              <a:latin typeface="Times New Roman"/>
              <a:cs typeface="Times New Roman"/>
            </a:rPr>
            <a:t> </a:t>
          </a:r>
          <a:r>
            <a:rPr lang="en-IN" sz="3000" b="1" kern="1200" spc="240" dirty="0">
              <a:latin typeface="Times New Roman"/>
              <a:cs typeface="Times New Roman"/>
            </a:rPr>
            <a:t>goals</a:t>
          </a:r>
          <a:endParaRPr lang="en-IN" sz="3000" kern="1200" dirty="0"/>
        </a:p>
      </dsp:txBody>
      <dsp:txXfrm rot="-5400000">
        <a:off x="4650107" y="1079717"/>
        <a:ext cx="3121578" cy="18918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72D6A-47C0-4C16-B855-AF6B91038004}">
      <dsp:nvSpPr>
        <dsp:cNvPr id="0" name=""/>
        <dsp:cNvSpPr/>
      </dsp:nvSpPr>
      <dsp:spPr>
        <a:xfrm>
          <a:off x="0" y="316620"/>
          <a:ext cx="77724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75117-4C74-411B-99E2-4F357F6C547C}">
      <dsp:nvSpPr>
        <dsp:cNvPr id="0" name=""/>
        <dsp:cNvSpPr/>
      </dsp:nvSpPr>
      <dsp:spPr>
        <a:xfrm>
          <a:off x="388620" y="124740"/>
          <a:ext cx="5440680" cy="383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1" kern="1200" spc="295" dirty="0">
              <a:latin typeface="Arial Nova" panose="020B0504020202020204" pitchFamily="34" charset="0"/>
              <a:cs typeface="Times New Roman"/>
            </a:rPr>
            <a:t>Increased</a:t>
          </a:r>
          <a:r>
            <a:rPr lang="en-IN" sz="1300" b="1" kern="1200" spc="85" dirty="0">
              <a:latin typeface="Arial Nova" panose="020B0504020202020204" pitchFamily="34" charset="0"/>
              <a:cs typeface="Times New Roman"/>
            </a:rPr>
            <a:t> </a:t>
          </a:r>
          <a:r>
            <a:rPr lang="en-IN" sz="1300" b="1" kern="1200" spc="290" dirty="0">
              <a:latin typeface="Arial Nova" panose="020B0504020202020204" pitchFamily="34" charset="0"/>
              <a:cs typeface="Times New Roman"/>
            </a:rPr>
            <a:t>turnover</a:t>
          </a:r>
          <a:endParaRPr lang="en-IN" sz="1300" kern="1200" dirty="0">
            <a:latin typeface="Arial Nova" panose="020B0504020202020204" pitchFamily="34" charset="0"/>
          </a:endParaRPr>
        </a:p>
      </dsp:txBody>
      <dsp:txXfrm>
        <a:off x="407354" y="143474"/>
        <a:ext cx="5403212" cy="346292"/>
      </dsp:txXfrm>
    </dsp:sp>
    <dsp:sp modelId="{166BAF24-E1AC-413F-986B-DC054BC503E3}">
      <dsp:nvSpPr>
        <dsp:cNvPr id="0" name=""/>
        <dsp:cNvSpPr/>
      </dsp:nvSpPr>
      <dsp:spPr>
        <a:xfrm>
          <a:off x="0" y="906300"/>
          <a:ext cx="77724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52879"/>
              <a:satOff val="-2998"/>
              <a:lumOff val="11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F6F7C-E35A-4D68-ADBA-99177CA25C82}">
      <dsp:nvSpPr>
        <dsp:cNvPr id="0" name=""/>
        <dsp:cNvSpPr/>
      </dsp:nvSpPr>
      <dsp:spPr>
        <a:xfrm>
          <a:off x="388620" y="714420"/>
          <a:ext cx="5440680" cy="383760"/>
        </a:xfrm>
        <a:prstGeom prst="roundRect">
          <a:avLst/>
        </a:prstGeom>
        <a:solidFill>
          <a:schemeClr val="accent4">
            <a:hueOff val="2552879"/>
            <a:satOff val="-2998"/>
            <a:lumOff val="11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1" kern="1200" spc="325" dirty="0">
              <a:latin typeface="Arial Nova" panose="020B0504020202020204" pitchFamily="34" charset="0"/>
              <a:cs typeface="Times New Roman"/>
            </a:rPr>
            <a:t>Use </a:t>
          </a:r>
          <a:r>
            <a:rPr lang="en-IN" sz="1300" b="1" kern="1200" spc="225" dirty="0">
              <a:latin typeface="Arial Nova" panose="020B0504020202020204" pitchFamily="34" charset="0"/>
              <a:cs typeface="Times New Roman"/>
            </a:rPr>
            <a:t>of </a:t>
          </a:r>
          <a:r>
            <a:rPr lang="en-IN" sz="1300" b="1" kern="1200" spc="295" dirty="0">
              <a:latin typeface="Arial Nova" panose="020B0504020202020204" pitchFamily="34" charset="0"/>
              <a:cs typeface="Times New Roman"/>
            </a:rPr>
            <a:t>misleading</a:t>
          </a:r>
          <a:r>
            <a:rPr lang="en-IN" sz="1300" b="1" kern="1200" spc="-265" dirty="0">
              <a:latin typeface="Arial Nova" panose="020B0504020202020204" pitchFamily="34" charset="0"/>
              <a:cs typeface="Times New Roman"/>
            </a:rPr>
            <a:t>  </a:t>
          </a:r>
          <a:r>
            <a:rPr lang="en-IN" sz="1300" b="1" kern="1200" spc="280" dirty="0">
              <a:latin typeface="Arial Nova" panose="020B0504020202020204" pitchFamily="34" charset="0"/>
              <a:cs typeface="Times New Roman"/>
            </a:rPr>
            <a:t>information</a:t>
          </a:r>
          <a:endParaRPr lang="en-IN" sz="1300" kern="1200" dirty="0">
            <a:latin typeface="Arial Nova" panose="020B0504020202020204" pitchFamily="34" charset="0"/>
          </a:endParaRPr>
        </a:p>
      </dsp:txBody>
      <dsp:txXfrm>
        <a:off x="407354" y="733154"/>
        <a:ext cx="5403212" cy="346292"/>
      </dsp:txXfrm>
    </dsp:sp>
    <dsp:sp modelId="{22CD60C1-3411-458D-8F87-2D31F582DE93}">
      <dsp:nvSpPr>
        <dsp:cNvPr id="0" name=""/>
        <dsp:cNvSpPr/>
      </dsp:nvSpPr>
      <dsp:spPr>
        <a:xfrm>
          <a:off x="0" y="1495980"/>
          <a:ext cx="77724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05758"/>
              <a:satOff val="-5996"/>
              <a:lumOff val="23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3057F-54B0-49E3-9B9B-B8FEAEC88252}">
      <dsp:nvSpPr>
        <dsp:cNvPr id="0" name=""/>
        <dsp:cNvSpPr/>
      </dsp:nvSpPr>
      <dsp:spPr>
        <a:xfrm>
          <a:off x="388620" y="1304100"/>
          <a:ext cx="5440680" cy="383760"/>
        </a:xfrm>
        <a:prstGeom prst="roundRect">
          <a:avLst/>
        </a:prstGeom>
        <a:solidFill>
          <a:schemeClr val="accent4">
            <a:hueOff val="5105758"/>
            <a:satOff val="-5996"/>
            <a:lumOff val="23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1" kern="1200" spc="305" dirty="0">
              <a:latin typeface="Arial Nova" panose="020B0504020202020204" pitchFamily="34" charset="0"/>
              <a:cs typeface="Times New Roman"/>
            </a:rPr>
            <a:t>Lowered </a:t>
          </a:r>
          <a:r>
            <a:rPr lang="en-IN" sz="1300" b="1" kern="1200" spc="254" dirty="0">
              <a:latin typeface="Arial Nova" panose="020B0504020202020204" pitchFamily="34" charset="0"/>
              <a:cs typeface="Times New Roman"/>
            </a:rPr>
            <a:t>self</a:t>
          </a:r>
          <a:r>
            <a:rPr lang="en-IN" sz="1300" b="1" kern="1200" spc="-125" dirty="0">
              <a:latin typeface="Arial Nova" panose="020B0504020202020204" pitchFamily="34" charset="0"/>
              <a:cs typeface="Times New Roman"/>
            </a:rPr>
            <a:t> </a:t>
          </a:r>
          <a:r>
            <a:rPr lang="en-IN" sz="1300" b="1" kern="1200" spc="330" dirty="0">
              <a:latin typeface="Arial Nova" panose="020B0504020202020204" pitchFamily="34" charset="0"/>
              <a:cs typeface="Times New Roman"/>
            </a:rPr>
            <a:t>esteem</a:t>
          </a:r>
          <a:endParaRPr lang="en-IN" sz="1300" kern="1200" dirty="0">
            <a:latin typeface="Arial Nova" panose="020B0504020202020204" pitchFamily="34" charset="0"/>
          </a:endParaRPr>
        </a:p>
      </dsp:txBody>
      <dsp:txXfrm>
        <a:off x="407354" y="1322834"/>
        <a:ext cx="5403212" cy="346292"/>
      </dsp:txXfrm>
    </dsp:sp>
    <dsp:sp modelId="{EE2DC052-660D-4BE4-8A0D-5FCF20844D79}">
      <dsp:nvSpPr>
        <dsp:cNvPr id="0" name=""/>
        <dsp:cNvSpPr/>
      </dsp:nvSpPr>
      <dsp:spPr>
        <a:xfrm>
          <a:off x="0" y="2085660"/>
          <a:ext cx="77724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658637"/>
              <a:satOff val="-8995"/>
              <a:lumOff val="34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20619-5BCF-4FAD-98AE-805990196265}">
      <dsp:nvSpPr>
        <dsp:cNvPr id="0" name=""/>
        <dsp:cNvSpPr/>
      </dsp:nvSpPr>
      <dsp:spPr>
        <a:xfrm>
          <a:off x="388620" y="1893780"/>
          <a:ext cx="5440680" cy="383760"/>
        </a:xfrm>
        <a:prstGeom prst="roundRect">
          <a:avLst/>
        </a:prstGeom>
        <a:solidFill>
          <a:schemeClr val="accent4">
            <a:hueOff val="7658637"/>
            <a:satOff val="-8995"/>
            <a:lumOff val="34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1" kern="1200" spc="190" dirty="0">
              <a:latin typeface="Arial Nova" panose="020B0504020202020204" pitchFamily="34" charset="0"/>
              <a:cs typeface="Times New Roman"/>
            </a:rPr>
            <a:t>Wasting </a:t>
          </a:r>
          <a:r>
            <a:rPr lang="en-IN" sz="1300" b="1" kern="1200" spc="235" dirty="0">
              <a:latin typeface="Arial Nova" panose="020B0504020202020204" pitchFamily="34" charset="0"/>
              <a:cs typeface="Times New Roman"/>
            </a:rPr>
            <a:t>time </a:t>
          </a:r>
          <a:r>
            <a:rPr lang="en-IN" sz="1300" b="1" kern="1200" spc="250" dirty="0">
              <a:latin typeface="Arial Nova" panose="020B0504020202020204" pitchFamily="34" charset="0"/>
              <a:cs typeface="Times New Roman"/>
            </a:rPr>
            <a:t>and</a:t>
          </a:r>
          <a:r>
            <a:rPr lang="en-IN" sz="1300" b="1" kern="1200" spc="-190" dirty="0">
              <a:latin typeface="Arial Nova" panose="020B0504020202020204" pitchFamily="34" charset="0"/>
              <a:cs typeface="Times New Roman"/>
            </a:rPr>
            <a:t> </a:t>
          </a:r>
          <a:r>
            <a:rPr lang="en-IN" sz="1300" b="1" kern="1200" spc="260" dirty="0">
              <a:latin typeface="Arial Nova" panose="020B0504020202020204" pitchFamily="34" charset="0"/>
              <a:cs typeface="Times New Roman"/>
            </a:rPr>
            <a:t>money</a:t>
          </a:r>
          <a:endParaRPr lang="en-IN" sz="1300" kern="1200" dirty="0">
            <a:latin typeface="Arial Nova" panose="020B0504020202020204" pitchFamily="34" charset="0"/>
          </a:endParaRPr>
        </a:p>
      </dsp:txBody>
      <dsp:txXfrm>
        <a:off x="407354" y="1912514"/>
        <a:ext cx="5403212" cy="346292"/>
      </dsp:txXfrm>
    </dsp:sp>
    <dsp:sp modelId="{1F5745F6-939D-4C00-B955-B6847D04B7A9}">
      <dsp:nvSpPr>
        <dsp:cNvPr id="0" name=""/>
        <dsp:cNvSpPr/>
      </dsp:nvSpPr>
      <dsp:spPr>
        <a:xfrm>
          <a:off x="0" y="2675340"/>
          <a:ext cx="77724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211516"/>
              <a:satOff val="-11993"/>
              <a:lumOff val="4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428986-20B0-4709-8D1C-E20AA7F6544D}">
      <dsp:nvSpPr>
        <dsp:cNvPr id="0" name=""/>
        <dsp:cNvSpPr/>
      </dsp:nvSpPr>
      <dsp:spPr>
        <a:xfrm>
          <a:off x="388620" y="2483460"/>
          <a:ext cx="5440680" cy="383760"/>
        </a:xfrm>
        <a:prstGeom prst="roundRect">
          <a:avLst/>
        </a:prstGeom>
        <a:solidFill>
          <a:schemeClr val="accent4">
            <a:hueOff val="10211516"/>
            <a:satOff val="-11993"/>
            <a:lumOff val="4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1" kern="1200" spc="245" dirty="0">
              <a:latin typeface="Arial Nova" panose="020B0504020202020204" pitchFamily="34" charset="0"/>
              <a:cs typeface="Times New Roman"/>
            </a:rPr>
            <a:t>Damaged</a:t>
          </a:r>
          <a:r>
            <a:rPr lang="en-IN" sz="1300" b="1" kern="1200" spc="70" dirty="0">
              <a:latin typeface="Arial Nova" panose="020B0504020202020204" pitchFamily="34" charset="0"/>
              <a:cs typeface="Times New Roman"/>
            </a:rPr>
            <a:t> </a:t>
          </a:r>
          <a:r>
            <a:rPr lang="en-IN" sz="1300" b="1" kern="1200" spc="225" dirty="0">
              <a:latin typeface="Arial Nova" panose="020B0504020202020204" pitchFamily="34" charset="0"/>
              <a:cs typeface="Times New Roman"/>
            </a:rPr>
            <a:t>relationship</a:t>
          </a:r>
          <a:endParaRPr lang="en-IN" sz="1300" kern="1200" dirty="0">
            <a:latin typeface="Arial Nova" panose="020B0504020202020204" pitchFamily="34" charset="0"/>
          </a:endParaRPr>
        </a:p>
      </dsp:txBody>
      <dsp:txXfrm>
        <a:off x="407354" y="2502194"/>
        <a:ext cx="5403212" cy="346292"/>
      </dsp:txXfrm>
    </dsp:sp>
    <dsp:sp modelId="{A0C0C842-6923-42CF-BDBA-883B54402EBD}">
      <dsp:nvSpPr>
        <dsp:cNvPr id="0" name=""/>
        <dsp:cNvSpPr/>
      </dsp:nvSpPr>
      <dsp:spPr>
        <a:xfrm>
          <a:off x="0" y="3265020"/>
          <a:ext cx="77724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764396"/>
              <a:satOff val="-14991"/>
              <a:lumOff val="57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4D9F7-4571-449B-8AF6-FA3557E6D720}">
      <dsp:nvSpPr>
        <dsp:cNvPr id="0" name=""/>
        <dsp:cNvSpPr/>
      </dsp:nvSpPr>
      <dsp:spPr>
        <a:xfrm>
          <a:off x="388620" y="3073140"/>
          <a:ext cx="5440680" cy="383760"/>
        </a:xfrm>
        <a:prstGeom prst="roundRect">
          <a:avLst/>
        </a:prstGeom>
        <a:solidFill>
          <a:schemeClr val="accent4">
            <a:hueOff val="12764396"/>
            <a:satOff val="-14991"/>
            <a:lumOff val="57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1" kern="1200" spc="240" dirty="0">
              <a:latin typeface="Arial Nova" panose="020B0504020202020204" pitchFamily="34" charset="0"/>
              <a:cs typeface="Times New Roman"/>
            </a:rPr>
            <a:t>Decreased </a:t>
          </a:r>
          <a:r>
            <a:rPr lang="en-IN" sz="1300" b="1" kern="1200" spc="229" dirty="0">
              <a:latin typeface="Arial Nova" panose="020B0504020202020204" pitchFamily="34" charset="0"/>
              <a:cs typeface="Times New Roman"/>
            </a:rPr>
            <a:t>motivation </a:t>
          </a:r>
          <a:r>
            <a:rPr lang="en-IN" sz="1300" b="1" kern="1200" spc="220" dirty="0">
              <a:latin typeface="Arial Nova" panose="020B0504020202020204" pitchFamily="34" charset="0"/>
              <a:cs typeface="Times New Roman"/>
            </a:rPr>
            <a:t>to </a:t>
          </a:r>
          <a:r>
            <a:rPr lang="en-IN" sz="1300" b="1" kern="1200" spc="190" dirty="0">
              <a:latin typeface="Arial Nova" panose="020B0504020202020204" pitchFamily="34" charset="0"/>
              <a:cs typeface="Times New Roman"/>
            </a:rPr>
            <a:t>perform.</a:t>
          </a:r>
          <a:endParaRPr lang="en-IN" sz="1300" kern="1200" dirty="0">
            <a:latin typeface="Arial Nova" panose="020B0504020202020204" pitchFamily="34" charset="0"/>
          </a:endParaRPr>
        </a:p>
      </dsp:txBody>
      <dsp:txXfrm>
        <a:off x="407354" y="3091874"/>
        <a:ext cx="5403212" cy="346292"/>
      </dsp:txXfrm>
    </dsp:sp>
    <dsp:sp modelId="{55082377-DB73-4436-A750-76372612F0C8}">
      <dsp:nvSpPr>
        <dsp:cNvPr id="0" name=""/>
        <dsp:cNvSpPr/>
      </dsp:nvSpPr>
      <dsp:spPr>
        <a:xfrm>
          <a:off x="0" y="3854700"/>
          <a:ext cx="77724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5317274"/>
              <a:satOff val="-17989"/>
              <a:lumOff val="69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9C191-3779-4621-A739-83FD06A841CE}">
      <dsp:nvSpPr>
        <dsp:cNvPr id="0" name=""/>
        <dsp:cNvSpPr/>
      </dsp:nvSpPr>
      <dsp:spPr>
        <a:xfrm>
          <a:off x="388620" y="3662820"/>
          <a:ext cx="5440680" cy="383760"/>
        </a:xfrm>
        <a:prstGeom prst="roundRect">
          <a:avLst/>
        </a:prstGeom>
        <a:solidFill>
          <a:schemeClr val="accent4">
            <a:hueOff val="15317274"/>
            <a:satOff val="-17989"/>
            <a:lumOff val="69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spc="204" dirty="0">
              <a:latin typeface="Times New Roman"/>
              <a:cs typeface="Times New Roman"/>
            </a:rPr>
            <a:t>Varying</a:t>
          </a:r>
          <a:r>
            <a:rPr lang="en-US" sz="1300" b="1" kern="1200" spc="70" dirty="0">
              <a:latin typeface="Times New Roman"/>
              <a:cs typeface="Times New Roman"/>
            </a:rPr>
            <a:t> </a:t>
          </a:r>
          <a:r>
            <a:rPr lang="en-US" sz="1300" b="1" kern="1200" spc="210" dirty="0">
              <a:latin typeface="Times New Roman"/>
              <a:cs typeface="Times New Roman"/>
            </a:rPr>
            <a:t>unfair</a:t>
          </a:r>
          <a:r>
            <a:rPr lang="en-US" sz="1300" b="1" kern="1200" spc="65" dirty="0">
              <a:latin typeface="Times New Roman"/>
              <a:cs typeface="Times New Roman"/>
            </a:rPr>
            <a:t> </a:t>
          </a:r>
          <a:r>
            <a:rPr lang="en-US" sz="1300" b="1" kern="1200" spc="229" dirty="0">
              <a:latin typeface="Times New Roman"/>
              <a:cs typeface="Times New Roman"/>
            </a:rPr>
            <a:t>standards</a:t>
          </a:r>
          <a:r>
            <a:rPr lang="en-US" sz="1300" b="1" kern="1200" spc="75" dirty="0">
              <a:latin typeface="Times New Roman"/>
              <a:cs typeface="Times New Roman"/>
            </a:rPr>
            <a:t> </a:t>
          </a:r>
          <a:r>
            <a:rPr lang="en-US" sz="1300" b="1" kern="1200" spc="250" dirty="0">
              <a:latin typeface="Times New Roman"/>
              <a:cs typeface="Times New Roman"/>
            </a:rPr>
            <a:t>and</a:t>
          </a:r>
          <a:r>
            <a:rPr lang="en-US" sz="1300" b="1" kern="1200" spc="65" dirty="0">
              <a:latin typeface="Times New Roman"/>
              <a:cs typeface="Times New Roman"/>
            </a:rPr>
            <a:t> </a:t>
          </a:r>
          <a:r>
            <a:rPr lang="en-US" sz="1300" b="1" kern="1200" spc="220" dirty="0">
              <a:latin typeface="Times New Roman"/>
              <a:cs typeface="Times New Roman"/>
            </a:rPr>
            <a:t>ratings</a:t>
          </a:r>
          <a:endParaRPr lang="en-IN" sz="1300" kern="1200" dirty="0">
            <a:latin typeface="Arial Nova" panose="020B0504020202020204" pitchFamily="34" charset="0"/>
          </a:endParaRPr>
        </a:p>
      </dsp:txBody>
      <dsp:txXfrm>
        <a:off x="407354" y="3681554"/>
        <a:ext cx="5403212" cy="346292"/>
      </dsp:txXfrm>
    </dsp:sp>
    <dsp:sp modelId="{7A32E55E-47C3-46CC-996A-E412458ECF6F}">
      <dsp:nvSpPr>
        <dsp:cNvPr id="0" name=""/>
        <dsp:cNvSpPr/>
      </dsp:nvSpPr>
      <dsp:spPr>
        <a:xfrm>
          <a:off x="0" y="4444380"/>
          <a:ext cx="77724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7870154"/>
              <a:satOff val="-20988"/>
              <a:lumOff val="80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F1E5D-D241-4030-B5F0-EAFE43D3E988}">
      <dsp:nvSpPr>
        <dsp:cNvPr id="0" name=""/>
        <dsp:cNvSpPr/>
      </dsp:nvSpPr>
      <dsp:spPr>
        <a:xfrm>
          <a:off x="388620" y="4252500"/>
          <a:ext cx="5440680" cy="383760"/>
        </a:xfrm>
        <a:prstGeom prst="roundRect">
          <a:avLst/>
        </a:prstGeom>
        <a:solidFill>
          <a:schemeClr val="accent4">
            <a:hueOff val="17870154"/>
            <a:satOff val="-20988"/>
            <a:lumOff val="80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1" kern="1200" spc="229" dirty="0">
              <a:latin typeface="Times New Roman"/>
              <a:cs typeface="Times New Roman"/>
            </a:rPr>
            <a:t>Emerging</a:t>
          </a:r>
          <a:r>
            <a:rPr lang="en-IN" sz="1300" b="1" kern="1200" spc="25" dirty="0">
              <a:latin typeface="Times New Roman"/>
              <a:cs typeface="Times New Roman"/>
            </a:rPr>
            <a:t> </a:t>
          </a:r>
          <a:r>
            <a:rPr lang="en-IN" sz="1300" b="1" kern="1200" spc="235" dirty="0">
              <a:latin typeface="Times New Roman"/>
              <a:cs typeface="Times New Roman"/>
            </a:rPr>
            <a:t>biases</a:t>
          </a:r>
          <a:endParaRPr lang="en-IN" sz="1300" kern="1200" dirty="0">
            <a:latin typeface="Arial Nova" panose="020B0504020202020204" pitchFamily="34" charset="0"/>
          </a:endParaRPr>
        </a:p>
      </dsp:txBody>
      <dsp:txXfrm>
        <a:off x="407354" y="4271234"/>
        <a:ext cx="5403212" cy="346292"/>
      </dsp:txXfrm>
    </dsp:sp>
    <dsp:sp modelId="{4115E9A1-8EED-4DED-AC53-743F6D671150}">
      <dsp:nvSpPr>
        <dsp:cNvPr id="0" name=""/>
        <dsp:cNvSpPr/>
      </dsp:nvSpPr>
      <dsp:spPr>
        <a:xfrm>
          <a:off x="0" y="5034059"/>
          <a:ext cx="77724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3504A-1ABB-40FC-BB36-EF586D428FE3}">
      <dsp:nvSpPr>
        <dsp:cNvPr id="0" name=""/>
        <dsp:cNvSpPr/>
      </dsp:nvSpPr>
      <dsp:spPr>
        <a:xfrm>
          <a:off x="388620" y="4842180"/>
          <a:ext cx="5440680" cy="383760"/>
        </a:xfrm>
        <a:prstGeom prst="roundRect">
          <a:avLst/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1" kern="1200" spc="225">
              <a:latin typeface="Times New Roman"/>
              <a:cs typeface="Times New Roman"/>
            </a:rPr>
            <a:t>Unclear </a:t>
          </a:r>
          <a:r>
            <a:rPr lang="en-IN" sz="1300" b="1" kern="1200" spc="220">
              <a:latin typeface="Times New Roman"/>
              <a:cs typeface="Times New Roman"/>
            </a:rPr>
            <a:t>ratings</a:t>
          </a:r>
          <a:r>
            <a:rPr lang="en-IN" sz="1300" b="1" kern="1200" spc="-60">
              <a:latin typeface="Times New Roman"/>
              <a:cs typeface="Times New Roman"/>
            </a:rPr>
            <a:t> </a:t>
          </a:r>
          <a:r>
            <a:rPr lang="en-IN" sz="1300" b="1" kern="1200" spc="250">
              <a:latin typeface="Times New Roman"/>
              <a:cs typeface="Times New Roman"/>
            </a:rPr>
            <a:t>system</a:t>
          </a:r>
          <a:endParaRPr lang="en-IN" sz="1300" kern="1200" dirty="0">
            <a:latin typeface="Arial Nova" panose="020B0504020202020204" pitchFamily="34" charset="0"/>
          </a:endParaRPr>
        </a:p>
      </dsp:txBody>
      <dsp:txXfrm>
        <a:off x="407354" y="4860914"/>
        <a:ext cx="5403212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93CD1-A2B8-4C8D-B656-6D5D07DE3436}">
      <dsp:nvSpPr>
        <dsp:cNvPr id="0" name=""/>
        <dsp:cNvSpPr/>
      </dsp:nvSpPr>
      <dsp:spPr>
        <a:xfrm>
          <a:off x="1556702" y="0"/>
          <a:ext cx="4051300" cy="4051300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66144-B146-42C7-8AD1-2D0533D8F6E2}">
      <dsp:nvSpPr>
        <dsp:cNvPr id="0" name=""/>
        <dsp:cNvSpPr/>
      </dsp:nvSpPr>
      <dsp:spPr>
        <a:xfrm>
          <a:off x="3582352" y="407305"/>
          <a:ext cx="2633345" cy="479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spc="200" dirty="0">
              <a:latin typeface="Times New Roman"/>
              <a:cs typeface="Times New Roman"/>
            </a:rPr>
            <a:t>Strategic</a:t>
          </a:r>
          <a:endParaRPr lang="en-IN" sz="1200" kern="1200" dirty="0"/>
        </a:p>
      </dsp:txBody>
      <dsp:txXfrm>
        <a:off x="3605760" y="430713"/>
        <a:ext cx="2586529" cy="432693"/>
      </dsp:txXfrm>
    </dsp:sp>
    <dsp:sp modelId="{4F786FEE-A454-4BBD-8550-3B740F1CB6B9}">
      <dsp:nvSpPr>
        <dsp:cNvPr id="0" name=""/>
        <dsp:cNvSpPr/>
      </dsp:nvSpPr>
      <dsp:spPr>
        <a:xfrm>
          <a:off x="3582352" y="946753"/>
          <a:ext cx="2633345" cy="479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084606"/>
              <a:satOff val="-4797"/>
              <a:lumOff val="1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spc="210" dirty="0">
              <a:latin typeface="Times New Roman"/>
              <a:cs typeface="Times New Roman"/>
            </a:rPr>
            <a:t>Administrative</a:t>
          </a:r>
          <a:endParaRPr lang="en-IN" sz="1200" kern="1200" dirty="0"/>
        </a:p>
      </dsp:txBody>
      <dsp:txXfrm>
        <a:off x="3605760" y="970161"/>
        <a:ext cx="2586529" cy="432693"/>
      </dsp:txXfrm>
    </dsp:sp>
    <dsp:sp modelId="{0722D490-B46C-4CB3-9F9E-73D96C581740}">
      <dsp:nvSpPr>
        <dsp:cNvPr id="0" name=""/>
        <dsp:cNvSpPr/>
      </dsp:nvSpPr>
      <dsp:spPr>
        <a:xfrm>
          <a:off x="3582352" y="1486201"/>
          <a:ext cx="2633345" cy="479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169213"/>
              <a:satOff val="-9594"/>
              <a:lumOff val="3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spc="204" dirty="0">
              <a:latin typeface="Times New Roman"/>
              <a:cs typeface="Times New Roman"/>
            </a:rPr>
            <a:t>Informational</a:t>
          </a:r>
          <a:endParaRPr lang="en-IN" sz="1200" kern="1200" dirty="0"/>
        </a:p>
      </dsp:txBody>
      <dsp:txXfrm>
        <a:off x="3605760" y="1509609"/>
        <a:ext cx="2586529" cy="432693"/>
      </dsp:txXfrm>
    </dsp:sp>
    <dsp:sp modelId="{6A583355-D383-4A3D-851E-D6F102DEB4CC}">
      <dsp:nvSpPr>
        <dsp:cNvPr id="0" name=""/>
        <dsp:cNvSpPr/>
      </dsp:nvSpPr>
      <dsp:spPr>
        <a:xfrm>
          <a:off x="3582352" y="2025649"/>
          <a:ext cx="2633345" cy="479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253820"/>
              <a:satOff val="-14392"/>
              <a:lumOff val="5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spc="270" dirty="0">
              <a:latin typeface="Times New Roman"/>
              <a:cs typeface="Times New Roman"/>
            </a:rPr>
            <a:t>Developmental</a:t>
          </a:r>
          <a:endParaRPr lang="en-IN" sz="1200" kern="1200" dirty="0"/>
        </a:p>
      </dsp:txBody>
      <dsp:txXfrm>
        <a:off x="3605760" y="2049057"/>
        <a:ext cx="2586529" cy="432693"/>
      </dsp:txXfrm>
    </dsp:sp>
    <dsp:sp modelId="{CCBA1A4D-D7E7-4F27-9A5D-5D49783CF98C}">
      <dsp:nvSpPr>
        <dsp:cNvPr id="0" name=""/>
        <dsp:cNvSpPr/>
      </dsp:nvSpPr>
      <dsp:spPr>
        <a:xfrm>
          <a:off x="3582352" y="2565098"/>
          <a:ext cx="2633345" cy="479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6338426"/>
              <a:satOff val="-19189"/>
              <a:lumOff val="7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spc="270" dirty="0">
              <a:latin typeface="Times New Roman"/>
              <a:cs typeface="Times New Roman"/>
            </a:rPr>
            <a:t>Organizational</a:t>
          </a:r>
          <a:r>
            <a:rPr lang="en-IN" sz="1200" b="1" kern="1200" spc="95" dirty="0">
              <a:latin typeface="Times New Roman"/>
              <a:cs typeface="Times New Roman"/>
            </a:rPr>
            <a:t> </a:t>
          </a:r>
          <a:r>
            <a:rPr lang="en-IN" sz="1200" b="1" kern="1200" spc="280" dirty="0">
              <a:latin typeface="Times New Roman"/>
              <a:cs typeface="Times New Roman"/>
            </a:rPr>
            <a:t>maintenance</a:t>
          </a:r>
          <a:endParaRPr lang="en-IN" sz="1200" kern="1200" dirty="0"/>
        </a:p>
      </dsp:txBody>
      <dsp:txXfrm>
        <a:off x="3605760" y="2588506"/>
        <a:ext cx="2586529" cy="432693"/>
      </dsp:txXfrm>
    </dsp:sp>
    <dsp:sp modelId="{16863286-1687-4754-8EFB-EDFE3FD62363}">
      <dsp:nvSpPr>
        <dsp:cNvPr id="0" name=""/>
        <dsp:cNvSpPr/>
      </dsp:nvSpPr>
      <dsp:spPr>
        <a:xfrm>
          <a:off x="3582352" y="3104546"/>
          <a:ext cx="2633345" cy="479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spc="270" dirty="0">
              <a:latin typeface="Times New Roman"/>
              <a:cs typeface="Times New Roman"/>
            </a:rPr>
            <a:t>Documentational</a:t>
          </a:r>
          <a:endParaRPr lang="en-IN" sz="1200" kern="1200" dirty="0"/>
        </a:p>
      </dsp:txBody>
      <dsp:txXfrm>
        <a:off x="3605760" y="3127954"/>
        <a:ext cx="2586529" cy="432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50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505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080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30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501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IN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856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999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997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134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186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135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982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782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B945FF-5C02-4080-9ED3-CBCDA3644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Strategic Performance Management (PM)</a:t>
            </a:r>
            <a:endParaRPr lang="en-IN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FFFC46B-FA99-452C-BE00-363446104B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rPr>
              <a:t>Unit 4</a:t>
            </a:r>
            <a:endParaRPr lang="en-IN" sz="6600" dirty="0">
              <a:solidFill>
                <a:schemeClr val="accent2">
                  <a:lumMod val="60000"/>
                  <a:lumOff val="40000"/>
                </a:schemeClr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83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123190"/>
            <a:ext cx="69938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u="heavy" spc="175" dirty="0">
                <a:uFill>
                  <a:solidFill>
                    <a:srgbClr val="565E6C"/>
                  </a:solidFill>
                </a:uFill>
              </a:rPr>
              <a:t>DISADVANTAGES/ </a:t>
            </a:r>
            <a:r>
              <a:rPr u="heavy" spc="229" dirty="0">
                <a:uFill>
                  <a:solidFill>
                    <a:srgbClr val="565E6C"/>
                  </a:solidFill>
                </a:uFill>
              </a:rPr>
              <a:t>DANGERS </a:t>
            </a:r>
            <a:r>
              <a:rPr u="heavy" spc="220" dirty="0">
                <a:uFill>
                  <a:solidFill>
                    <a:srgbClr val="565E6C"/>
                  </a:solidFill>
                </a:uFill>
              </a:rPr>
              <a:t>OF </a:t>
            </a:r>
            <a:r>
              <a:rPr spc="220" dirty="0"/>
              <a:t> </a:t>
            </a:r>
            <a:r>
              <a:rPr u="heavy" spc="175" dirty="0">
                <a:uFill>
                  <a:solidFill>
                    <a:srgbClr val="565E6C"/>
                  </a:solidFill>
                </a:uFill>
              </a:rPr>
              <a:t>POORLY </a:t>
            </a:r>
            <a:r>
              <a:rPr u="heavy" spc="210" dirty="0">
                <a:uFill>
                  <a:solidFill>
                    <a:srgbClr val="565E6C"/>
                  </a:solidFill>
                </a:uFill>
              </a:rPr>
              <a:t>IMPLEMENTED </a:t>
            </a:r>
            <a:r>
              <a:rPr u="heavy" spc="245" dirty="0">
                <a:uFill>
                  <a:solidFill>
                    <a:srgbClr val="565E6C"/>
                  </a:solidFill>
                </a:uFill>
              </a:rPr>
              <a:t>PM</a:t>
            </a:r>
            <a:r>
              <a:rPr u="heavy" spc="-165" dirty="0">
                <a:uFill>
                  <a:solidFill>
                    <a:srgbClr val="565E6C"/>
                  </a:solidFill>
                </a:uFill>
              </a:rPr>
              <a:t> </a:t>
            </a:r>
            <a:r>
              <a:rPr u="heavy" spc="175" dirty="0">
                <a:uFill>
                  <a:solidFill>
                    <a:srgbClr val="565E6C"/>
                  </a:solidFill>
                </a:uFill>
              </a:rPr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639570"/>
            <a:ext cx="93980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5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6450" y="1600200"/>
            <a:ext cx="54514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204" dirty="0">
                <a:latin typeface="Times New Roman"/>
                <a:cs typeface="Times New Roman"/>
              </a:rPr>
              <a:t>Varying</a:t>
            </a:r>
            <a:r>
              <a:rPr sz="2200" b="1" spc="70" dirty="0">
                <a:latin typeface="Times New Roman"/>
                <a:cs typeface="Times New Roman"/>
              </a:rPr>
              <a:t> </a:t>
            </a:r>
            <a:r>
              <a:rPr sz="2200" b="1" spc="210" dirty="0">
                <a:latin typeface="Times New Roman"/>
                <a:cs typeface="Times New Roman"/>
              </a:rPr>
              <a:t>unfair</a:t>
            </a:r>
            <a:r>
              <a:rPr sz="2200" b="1" spc="65" dirty="0">
                <a:latin typeface="Times New Roman"/>
                <a:cs typeface="Times New Roman"/>
              </a:rPr>
              <a:t> </a:t>
            </a:r>
            <a:r>
              <a:rPr sz="2200" b="1" spc="229" dirty="0">
                <a:latin typeface="Times New Roman"/>
                <a:cs typeface="Times New Roman"/>
              </a:rPr>
              <a:t>standards</a:t>
            </a:r>
            <a:r>
              <a:rPr sz="2200" b="1" spc="75" dirty="0">
                <a:latin typeface="Times New Roman"/>
                <a:cs typeface="Times New Roman"/>
              </a:rPr>
              <a:t> </a:t>
            </a:r>
            <a:r>
              <a:rPr sz="2200" b="1" spc="250" dirty="0">
                <a:latin typeface="Times New Roman"/>
                <a:cs typeface="Times New Roman"/>
              </a:rPr>
              <a:t>and</a:t>
            </a:r>
            <a:r>
              <a:rPr sz="2200" b="1" spc="65" dirty="0">
                <a:latin typeface="Times New Roman"/>
                <a:cs typeface="Times New Roman"/>
              </a:rPr>
              <a:t> </a:t>
            </a:r>
            <a:r>
              <a:rPr sz="2200" b="1" spc="220" dirty="0">
                <a:latin typeface="Times New Roman"/>
                <a:cs typeface="Times New Roman"/>
              </a:rPr>
              <a:t>ratings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6450" y="2278379"/>
            <a:ext cx="7705725" cy="66167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spc="145" dirty="0">
                <a:latin typeface="Times New Roman"/>
                <a:cs typeface="Times New Roman"/>
              </a:rPr>
              <a:t>Both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2200" spc="200" dirty="0">
                <a:latin typeface="Times New Roman"/>
                <a:cs typeface="Times New Roman"/>
              </a:rPr>
              <a:t>standards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215" dirty="0">
                <a:latin typeface="Times New Roman"/>
                <a:cs typeface="Times New Roman"/>
              </a:rPr>
              <a:t>and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140" dirty="0">
                <a:latin typeface="Times New Roman"/>
                <a:cs typeface="Times New Roman"/>
              </a:rPr>
              <a:t>individual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180" dirty="0">
                <a:latin typeface="Times New Roman"/>
                <a:cs typeface="Times New Roman"/>
              </a:rPr>
              <a:t>ratings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185" dirty="0">
                <a:latin typeface="Times New Roman"/>
                <a:cs typeface="Times New Roman"/>
              </a:rPr>
              <a:t>may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2200" spc="155" dirty="0">
                <a:latin typeface="Times New Roman"/>
                <a:cs typeface="Times New Roman"/>
              </a:rPr>
              <a:t>vary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130" dirty="0">
                <a:latin typeface="Times New Roman"/>
                <a:cs typeface="Times New Roman"/>
              </a:rPr>
              <a:t>across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215" dirty="0">
                <a:latin typeface="Times New Roman"/>
                <a:cs typeface="Times New Roman"/>
              </a:rPr>
              <a:t>and  </a:t>
            </a:r>
            <a:r>
              <a:rPr sz="2200" spc="165" dirty="0">
                <a:latin typeface="Times New Roman"/>
                <a:cs typeface="Times New Roman"/>
              </a:rPr>
              <a:t>with</a:t>
            </a:r>
            <a:r>
              <a:rPr sz="2200" spc="50" dirty="0">
                <a:latin typeface="Times New Roman"/>
                <a:cs typeface="Times New Roman"/>
              </a:rPr>
              <a:t> </a:t>
            </a:r>
            <a:r>
              <a:rPr sz="2200" spc="160" dirty="0">
                <a:latin typeface="Times New Roman"/>
                <a:cs typeface="Times New Roman"/>
              </a:rPr>
              <a:t>in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90" dirty="0">
                <a:latin typeface="Times New Roman"/>
                <a:cs typeface="Times New Roman"/>
              </a:rPr>
              <a:t>units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215" dirty="0">
                <a:latin typeface="Times New Roman"/>
                <a:cs typeface="Times New Roman"/>
              </a:rPr>
              <a:t>and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20" dirty="0">
                <a:latin typeface="Times New Roman"/>
                <a:cs typeface="Times New Roman"/>
              </a:rPr>
              <a:t>also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2200" spc="120" dirty="0">
                <a:latin typeface="Times New Roman"/>
                <a:cs typeface="Times New Roman"/>
              </a:rPr>
              <a:t>be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2200" spc="155" dirty="0">
                <a:latin typeface="Times New Roman"/>
                <a:cs typeface="Times New Roman"/>
              </a:rPr>
              <a:t>unfair.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669" y="3373120"/>
            <a:ext cx="93980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5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7730" y="3335020"/>
            <a:ext cx="242125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229" dirty="0">
                <a:latin typeface="Times New Roman"/>
                <a:cs typeface="Times New Roman"/>
              </a:rPr>
              <a:t>Emerging</a:t>
            </a:r>
            <a:r>
              <a:rPr sz="2200" b="1" spc="25" dirty="0">
                <a:latin typeface="Times New Roman"/>
                <a:cs typeface="Times New Roman"/>
              </a:rPr>
              <a:t> </a:t>
            </a:r>
            <a:r>
              <a:rPr sz="2200" b="1" spc="235" dirty="0">
                <a:latin typeface="Times New Roman"/>
                <a:cs typeface="Times New Roman"/>
              </a:rPr>
              <a:t>biases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6450" y="4013200"/>
            <a:ext cx="7052309" cy="66167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0"/>
              </a:spcBef>
            </a:pPr>
            <a:r>
              <a:rPr sz="2200" spc="165" dirty="0">
                <a:latin typeface="Times New Roman"/>
                <a:cs typeface="Times New Roman"/>
              </a:rPr>
              <a:t>Personal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140" dirty="0">
                <a:latin typeface="Times New Roman"/>
                <a:cs typeface="Times New Roman"/>
              </a:rPr>
              <a:t>values,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135" dirty="0">
                <a:latin typeface="Times New Roman"/>
                <a:cs typeface="Times New Roman"/>
              </a:rPr>
              <a:t>biases,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215" dirty="0">
                <a:latin typeface="Times New Roman"/>
                <a:cs typeface="Times New Roman"/>
              </a:rPr>
              <a:t>and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55" dirty="0">
                <a:latin typeface="Times New Roman"/>
                <a:cs typeface="Times New Roman"/>
              </a:rPr>
              <a:t>relationships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195" dirty="0">
                <a:latin typeface="Times New Roman"/>
                <a:cs typeface="Times New Roman"/>
              </a:rPr>
              <a:t>are</a:t>
            </a:r>
            <a:r>
              <a:rPr sz="2200" spc="70" dirty="0">
                <a:latin typeface="Times New Roman"/>
                <a:cs typeface="Times New Roman"/>
              </a:rPr>
              <a:t> </a:t>
            </a:r>
            <a:r>
              <a:rPr sz="2200" spc="105" dirty="0">
                <a:latin typeface="Times New Roman"/>
                <a:cs typeface="Times New Roman"/>
              </a:rPr>
              <a:t>likely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114" dirty="0">
                <a:latin typeface="Times New Roman"/>
                <a:cs typeface="Times New Roman"/>
              </a:rPr>
              <a:t>to  </a:t>
            </a:r>
            <a:r>
              <a:rPr sz="2200" spc="135" dirty="0">
                <a:latin typeface="Times New Roman"/>
                <a:cs typeface="Times New Roman"/>
              </a:rPr>
              <a:t>replace </a:t>
            </a:r>
            <a:r>
              <a:rPr sz="2200" spc="145" dirty="0">
                <a:latin typeface="Times New Roman"/>
                <a:cs typeface="Times New Roman"/>
              </a:rPr>
              <a:t>organizational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190" dirty="0">
                <a:latin typeface="Times New Roman"/>
                <a:cs typeface="Times New Roman"/>
              </a:rPr>
              <a:t>standards.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4669" y="5107940"/>
            <a:ext cx="93980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5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6450" y="5026659"/>
            <a:ext cx="7402195" cy="138303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200" b="1" spc="225" dirty="0">
                <a:latin typeface="Times New Roman"/>
                <a:cs typeface="Times New Roman"/>
              </a:rPr>
              <a:t>Unclear </a:t>
            </a:r>
            <a:r>
              <a:rPr sz="2200" b="1" spc="220" dirty="0">
                <a:latin typeface="Times New Roman"/>
                <a:cs typeface="Times New Roman"/>
              </a:rPr>
              <a:t>ratings</a:t>
            </a:r>
            <a:r>
              <a:rPr sz="2200" b="1" spc="-60" dirty="0">
                <a:latin typeface="Times New Roman"/>
                <a:cs typeface="Times New Roman"/>
              </a:rPr>
              <a:t> </a:t>
            </a:r>
            <a:r>
              <a:rPr sz="2200" b="1" spc="250" dirty="0">
                <a:latin typeface="Times New Roman"/>
                <a:cs typeface="Times New Roman"/>
              </a:rPr>
              <a:t>system</a:t>
            </a: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90000"/>
              </a:lnSpc>
              <a:spcBef>
                <a:spcPts val="595"/>
              </a:spcBef>
            </a:pPr>
            <a:r>
              <a:rPr sz="2200" spc="140" dirty="0">
                <a:latin typeface="Times New Roman"/>
                <a:cs typeface="Times New Roman"/>
              </a:rPr>
              <a:t>Because </a:t>
            </a:r>
            <a:r>
              <a:rPr sz="2200" dirty="0">
                <a:latin typeface="Times New Roman"/>
                <a:cs typeface="Times New Roman"/>
              </a:rPr>
              <a:t>of </a:t>
            </a:r>
            <a:r>
              <a:rPr sz="2200" spc="100" dirty="0">
                <a:latin typeface="Times New Roman"/>
                <a:cs typeface="Times New Roman"/>
              </a:rPr>
              <a:t>poor </a:t>
            </a:r>
            <a:r>
              <a:rPr sz="2200" spc="140" dirty="0">
                <a:latin typeface="Times New Roman"/>
                <a:cs typeface="Times New Roman"/>
              </a:rPr>
              <a:t>communication </a:t>
            </a:r>
            <a:r>
              <a:rPr sz="2200" spc="120" dirty="0">
                <a:latin typeface="Times New Roman"/>
                <a:cs typeface="Times New Roman"/>
              </a:rPr>
              <a:t>employees </a:t>
            </a:r>
            <a:r>
              <a:rPr sz="2200" spc="185" dirty="0">
                <a:latin typeface="Times New Roman"/>
                <a:cs typeface="Times New Roman"/>
              </a:rPr>
              <a:t>may </a:t>
            </a:r>
            <a:r>
              <a:rPr sz="2200" spc="160" dirty="0">
                <a:latin typeface="Times New Roman"/>
                <a:cs typeface="Times New Roman"/>
              </a:rPr>
              <a:t>not</a:t>
            </a:r>
            <a:r>
              <a:rPr sz="2200" spc="-310" dirty="0">
                <a:latin typeface="Times New Roman"/>
                <a:cs typeface="Times New Roman"/>
              </a:rPr>
              <a:t> </a:t>
            </a:r>
            <a:r>
              <a:rPr sz="2200" spc="140" dirty="0">
                <a:latin typeface="Times New Roman"/>
                <a:cs typeface="Times New Roman"/>
              </a:rPr>
              <a:t>know  </a:t>
            </a:r>
            <a:r>
              <a:rPr sz="2200" spc="120" dirty="0">
                <a:latin typeface="Times New Roman"/>
                <a:cs typeface="Times New Roman"/>
              </a:rPr>
              <a:t>how </a:t>
            </a:r>
            <a:r>
              <a:rPr sz="2200" spc="180" dirty="0">
                <a:latin typeface="Times New Roman"/>
                <a:cs typeface="Times New Roman"/>
              </a:rPr>
              <a:t>their ratings </a:t>
            </a:r>
            <a:r>
              <a:rPr sz="2200" spc="195" dirty="0">
                <a:latin typeface="Times New Roman"/>
                <a:cs typeface="Times New Roman"/>
              </a:rPr>
              <a:t>are </a:t>
            </a:r>
            <a:r>
              <a:rPr sz="2200" spc="170" dirty="0">
                <a:latin typeface="Times New Roman"/>
                <a:cs typeface="Times New Roman"/>
              </a:rPr>
              <a:t>generated </a:t>
            </a:r>
            <a:r>
              <a:rPr sz="2200" spc="215" dirty="0">
                <a:latin typeface="Times New Roman"/>
                <a:cs typeface="Times New Roman"/>
              </a:rPr>
              <a:t>and </a:t>
            </a:r>
            <a:r>
              <a:rPr sz="2200" spc="120" dirty="0">
                <a:latin typeface="Times New Roman"/>
                <a:cs typeface="Times New Roman"/>
              </a:rPr>
              <a:t>how </a:t>
            </a:r>
            <a:r>
              <a:rPr sz="2200" spc="200" dirty="0">
                <a:latin typeface="Times New Roman"/>
                <a:cs typeface="Times New Roman"/>
              </a:rPr>
              <a:t>the </a:t>
            </a:r>
            <a:r>
              <a:rPr sz="2200" spc="180" dirty="0">
                <a:latin typeface="Times New Roman"/>
                <a:cs typeface="Times New Roman"/>
              </a:rPr>
              <a:t>ratings </a:t>
            </a:r>
            <a:r>
              <a:rPr sz="2200" spc="200" dirty="0">
                <a:latin typeface="Times New Roman"/>
                <a:cs typeface="Times New Roman"/>
              </a:rPr>
              <a:t>are  </a:t>
            </a:r>
            <a:r>
              <a:rPr sz="2200" spc="195" dirty="0">
                <a:latin typeface="Times New Roman"/>
                <a:cs typeface="Times New Roman"/>
              </a:rPr>
              <a:t>translated </a:t>
            </a:r>
            <a:r>
              <a:rPr sz="2200" spc="140" dirty="0">
                <a:latin typeface="Times New Roman"/>
                <a:cs typeface="Times New Roman"/>
              </a:rPr>
              <a:t>into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165" dirty="0">
                <a:latin typeface="Times New Roman"/>
                <a:cs typeface="Times New Roman"/>
              </a:rPr>
              <a:t>rewards.</a:t>
            </a:r>
            <a:endParaRPr sz="2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FECFA-E3B9-48F9-9EF0-1F4620798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u="heavy" spc="175" dirty="0">
                <a:uFill>
                  <a:solidFill>
                    <a:srgbClr val="565E6C"/>
                  </a:solidFill>
                </a:uFill>
                <a:latin typeface="Britannic Bold" panose="020B0903060703020204" pitchFamily="34" charset="0"/>
              </a:rPr>
              <a:t>REWARD</a:t>
            </a:r>
            <a:r>
              <a:rPr lang="en-IN" u="heavy" spc="25" dirty="0">
                <a:uFill>
                  <a:solidFill>
                    <a:srgbClr val="565E6C"/>
                  </a:solidFill>
                </a:uFill>
                <a:latin typeface="Britannic Bold" panose="020B0903060703020204" pitchFamily="34" charset="0"/>
              </a:rPr>
              <a:t> </a:t>
            </a:r>
            <a:r>
              <a:rPr lang="en-IN" u="heavy" spc="175" dirty="0">
                <a:uFill>
                  <a:solidFill>
                    <a:srgbClr val="565E6C"/>
                  </a:solidFill>
                </a:uFill>
                <a:latin typeface="Britannic Bold" panose="020B0903060703020204" pitchFamily="34" charset="0"/>
              </a:rPr>
              <a:t>SYSTEM</a:t>
            </a:r>
            <a:endParaRPr lang="en-IN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B911E-B1CF-4724-B06E-D43A09C02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Times New Roman"/>
                <a:cs typeface="Times New Roman"/>
              </a:rPr>
              <a:t>A </a:t>
            </a:r>
            <a:r>
              <a:rPr lang="en-US" sz="2000" spc="185" dirty="0">
                <a:latin typeface="Times New Roman"/>
                <a:cs typeface="Times New Roman"/>
              </a:rPr>
              <a:t>reward </a:t>
            </a:r>
            <a:r>
              <a:rPr lang="en-US" sz="2000" spc="165" dirty="0">
                <a:latin typeface="Times New Roman"/>
                <a:cs typeface="Times New Roman"/>
              </a:rPr>
              <a:t>system </a:t>
            </a:r>
            <a:r>
              <a:rPr lang="en-US" sz="2000" spc="120" dirty="0">
                <a:latin typeface="Times New Roman"/>
                <a:cs typeface="Times New Roman"/>
              </a:rPr>
              <a:t>is </a:t>
            </a:r>
            <a:r>
              <a:rPr lang="en-US" sz="2000" spc="200" dirty="0">
                <a:latin typeface="Times New Roman"/>
                <a:cs typeface="Times New Roman"/>
              </a:rPr>
              <a:t>the </a:t>
            </a:r>
            <a:r>
              <a:rPr lang="en-US" sz="2000" spc="175" dirty="0">
                <a:latin typeface="Times New Roman"/>
                <a:cs typeface="Times New Roman"/>
              </a:rPr>
              <a:t>set </a:t>
            </a:r>
            <a:r>
              <a:rPr lang="en-US" sz="2000" dirty="0">
                <a:latin typeface="Times New Roman"/>
                <a:cs typeface="Times New Roman"/>
              </a:rPr>
              <a:t>of </a:t>
            </a:r>
            <a:r>
              <a:rPr lang="en-US" sz="2000" spc="170" dirty="0">
                <a:latin typeface="Times New Roman"/>
                <a:cs typeface="Times New Roman"/>
              </a:rPr>
              <a:t>mechanisms </a:t>
            </a:r>
            <a:r>
              <a:rPr lang="en-US" sz="2000" spc="75" dirty="0">
                <a:latin typeface="Times New Roman"/>
                <a:cs typeface="Times New Roman"/>
              </a:rPr>
              <a:t>for</a:t>
            </a:r>
            <a:r>
              <a:rPr lang="en-US" sz="2000" spc="-285" dirty="0">
                <a:latin typeface="Times New Roman"/>
                <a:cs typeface="Times New Roman"/>
              </a:rPr>
              <a:t> </a:t>
            </a:r>
            <a:r>
              <a:rPr lang="en-US" sz="2000" spc="160" dirty="0">
                <a:latin typeface="Times New Roman"/>
                <a:cs typeface="Times New Roman"/>
              </a:rPr>
              <a:t>distributing  </a:t>
            </a:r>
            <a:r>
              <a:rPr lang="en-US" sz="2000" spc="150" dirty="0">
                <a:latin typeface="Times New Roman"/>
                <a:cs typeface="Times New Roman"/>
              </a:rPr>
              <a:t>both tangible </a:t>
            </a:r>
            <a:r>
              <a:rPr lang="en-US" sz="2000" spc="215" dirty="0">
                <a:latin typeface="Times New Roman"/>
                <a:cs typeface="Times New Roman"/>
              </a:rPr>
              <a:t>and </a:t>
            </a:r>
            <a:r>
              <a:rPr lang="en-US" sz="2000" spc="150" dirty="0">
                <a:latin typeface="Times New Roman"/>
                <a:cs typeface="Times New Roman"/>
              </a:rPr>
              <a:t>intangible </a:t>
            </a:r>
            <a:r>
              <a:rPr lang="en-US" sz="2000" spc="210" dirty="0">
                <a:latin typeface="Times New Roman"/>
                <a:cs typeface="Times New Roman"/>
              </a:rPr>
              <a:t>returns </a:t>
            </a:r>
            <a:r>
              <a:rPr lang="en-US" sz="2000" spc="200" dirty="0">
                <a:latin typeface="Times New Roman"/>
                <a:cs typeface="Times New Roman"/>
              </a:rPr>
              <a:t>as </a:t>
            </a:r>
            <a:r>
              <a:rPr lang="en-US" sz="2000" spc="215" dirty="0">
                <a:latin typeface="Times New Roman"/>
                <a:cs typeface="Times New Roman"/>
              </a:rPr>
              <a:t>part </a:t>
            </a:r>
            <a:r>
              <a:rPr lang="en-US" sz="2000" dirty="0">
                <a:latin typeface="Times New Roman"/>
                <a:cs typeface="Times New Roman"/>
              </a:rPr>
              <a:t>of </a:t>
            </a:r>
            <a:r>
              <a:rPr lang="en-US" sz="2000" spc="240" dirty="0">
                <a:latin typeface="Times New Roman"/>
                <a:cs typeface="Times New Roman"/>
              </a:rPr>
              <a:t>an  </a:t>
            </a:r>
            <a:r>
              <a:rPr lang="en-US" sz="2000" spc="150" dirty="0">
                <a:latin typeface="Times New Roman"/>
                <a:cs typeface="Times New Roman"/>
              </a:rPr>
              <a:t>employment</a:t>
            </a:r>
            <a:r>
              <a:rPr lang="en-US" sz="2000" spc="45" dirty="0">
                <a:latin typeface="Times New Roman"/>
                <a:cs typeface="Times New Roman"/>
              </a:rPr>
              <a:t> </a:t>
            </a:r>
            <a:r>
              <a:rPr lang="en-US" sz="2000" spc="145" dirty="0">
                <a:latin typeface="Times New Roman"/>
                <a:cs typeface="Times New Roman"/>
              </a:rPr>
              <a:t>relationship.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14891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ADCC9-19CB-4FBA-9DA4-92E8C943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658368"/>
          </a:xfrm>
        </p:spPr>
        <p:txBody>
          <a:bodyPr>
            <a:normAutofit fontScale="90000"/>
          </a:bodyPr>
          <a:lstStyle/>
          <a:p>
            <a:r>
              <a:rPr lang="en-IN" sz="4400" b="1" cap="none" spc="200" dirty="0">
                <a:latin typeface="Times New Roman"/>
                <a:cs typeface="Times New Roman"/>
              </a:rPr>
              <a:t>Various Type Of Return</a:t>
            </a:r>
            <a:endParaRPr lang="en-IN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C4EB-540C-48B1-B45E-A39CF4CE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00600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600"/>
              </a:spcBef>
            </a:pPr>
            <a:r>
              <a:rPr lang="en-US" sz="2000" spc="160" dirty="0">
                <a:latin typeface="Times New Roman"/>
                <a:cs typeface="Times New Roman"/>
              </a:rPr>
              <a:t>Base</a:t>
            </a:r>
            <a:r>
              <a:rPr lang="en-US" sz="2000" spc="-30" dirty="0">
                <a:latin typeface="Times New Roman"/>
                <a:cs typeface="Times New Roman"/>
              </a:rPr>
              <a:t> </a:t>
            </a:r>
            <a:r>
              <a:rPr lang="en-US" sz="2000" spc="160" dirty="0">
                <a:latin typeface="Times New Roman"/>
                <a:cs typeface="Times New Roman"/>
              </a:rPr>
              <a:t>pay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90"/>
              </a:spcBef>
            </a:pPr>
            <a:r>
              <a:rPr lang="en-US" sz="2000" spc="-270" baseline="14336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lang="en-US" sz="2000" spc="70" dirty="0">
                <a:latin typeface="Times New Roman"/>
                <a:cs typeface="Times New Roman"/>
              </a:rPr>
              <a:t>Cost-of </a:t>
            </a:r>
            <a:r>
              <a:rPr lang="en-US" sz="2000" spc="105" dirty="0">
                <a:latin typeface="Times New Roman"/>
                <a:cs typeface="Times New Roman"/>
              </a:rPr>
              <a:t>living </a:t>
            </a:r>
            <a:r>
              <a:rPr lang="en-US" sz="2000" spc="165" dirty="0">
                <a:latin typeface="Times New Roman"/>
                <a:cs typeface="Times New Roman"/>
              </a:rPr>
              <a:t>Adjustments </a:t>
            </a:r>
            <a:r>
              <a:rPr lang="en-US" sz="2000" spc="215" dirty="0">
                <a:latin typeface="Times New Roman"/>
                <a:cs typeface="Times New Roman"/>
              </a:rPr>
              <a:t>and </a:t>
            </a:r>
            <a:r>
              <a:rPr lang="en-US" sz="2000" spc="145" dirty="0">
                <a:latin typeface="Times New Roman"/>
                <a:cs typeface="Times New Roman"/>
              </a:rPr>
              <a:t>contingent </a:t>
            </a:r>
            <a:r>
              <a:rPr lang="en-US" sz="2000" spc="160" dirty="0">
                <a:latin typeface="Times New Roman"/>
                <a:cs typeface="Times New Roman"/>
              </a:rPr>
              <a:t>pay </a:t>
            </a:r>
            <a:r>
              <a:rPr lang="en-US" sz="2000" spc="130" dirty="0">
                <a:latin typeface="Times New Roman"/>
                <a:cs typeface="Times New Roman"/>
              </a:rPr>
              <a:t>(Merit</a:t>
            </a:r>
            <a:r>
              <a:rPr lang="en-US" sz="2000" spc="-270" dirty="0">
                <a:latin typeface="Times New Roman"/>
                <a:cs typeface="Times New Roman"/>
              </a:rPr>
              <a:t> </a:t>
            </a:r>
            <a:r>
              <a:rPr lang="en-US" sz="2000" spc="135" dirty="0">
                <a:latin typeface="Times New Roman"/>
                <a:cs typeface="Times New Roman"/>
              </a:rPr>
              <a:t>Pay)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600"/>
              </a:spcBef>
            </a:pPr>
            <a:r>
              <a:rPr lang="en-US" sz="2000" spc="-270" baseline="14336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lang="en-US" sz="2000" spc="155" dirty="0">
                <a:latin typeface="Times New Roman"/>
                <a:cs typeface="Times New Roman"/>
              </a:rPr>
              <a:t>Short-Term</a:t>
            </a:r>
            <a:r>
              <a:rPr lang="en-US" sz="2000" spc="-25" dirty="0">
                <a:latin typeface="Times New Roman"/>
                <a:cs typeface="Times New Roman"/>
              </a:rPr>
              <a:t> </a:t>
            </a:r>
            <a:r>
              <a:rPr lang="en-US" sz="2000" spc="140" dirty="0">
                <a:latin typeface="Times New Roman"/>
                <a:cs typeface="Times New Roman"/>
              </a:rPr>
              <a:t>Incentives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600"/>
              </a:spcBef>
            </a:pPr>
            <a:r>
              <a:rPr lang="en-US" sz="2000" spc="-270" baseline="16129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lang="en-US" sz="2000" spc="125" dirty="0">
                <a:latin typeface="Times New Roman"/>
                <a:cs typeface="Times New Roman"/>
              </a:rPr>
              <a:t>Long-Term</a:t>
            </a:r>
            <a:r>
              <a:rPr lang="en-US" sz="2000" spc="-25" dirty="0">
                <a:latin typeface="Times New Roman"/>
                <a:cs typeface="Times New Roman"/>
              </a:rPr>
              <a:t> </a:t>
            </a:r>
            <a:r>
              <a:rPr lang="en-US" sz="2000" spc="140" dirty="0">
                <a:latin typeface="Times New Roman"/>
                <a:cs typeface="Times New Roman"/>
              </a:rPr>
              <a:t>Incentives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600"/>
              </a:spcBef>
            </a:pPr>
            <a:r>
              <a:rPr lang="en-US" sz="2000" spc="-270" baseline="16129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lang="en-US" sz="2000" spc="125" dirty="0">
                <a:latin typeface="Times New Roman"/>
                <a:cs typeface="Times New Roman"/>
              </a:rPr>
              <a:t>Income</a:t>
            </a:r>
            <a:r>
              <a:rPr lang="en-US" sz="2000" spc="-20" dirty="0">
                <a:latin typeface="Times New Roman"/>
                <a:cs typeface="Times New Roman"/>
              </a:rPr>
              <a:t> </a:t>
            </a:r>
            <a:r>
              <a:rPr lang="en-US" sz="2000" spc="135" dirty="0">
                <a:latin typeface="Times New Roman"/>
                <a:cs typeface="Times New Roman"/>
              </a:rPr>
              <a:t>Protection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90"/>
              </a:spcBef>
            </a:pPr>
            <a:r>
              <a:rPr lang="en-US" sz="2000" spc="-270" baseline="14336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lang="en-US" sz="2000" spc="90" dirty="0">
                <a:latin typeface="Times New Roman"/>
                <a:cs typeface="Times New Roman"/>
              </a:rPr>
              <a:t>Work/Life</a:t>
            </a:r>
            <a:r>
              <a:rPr lang="en-US" sz="2000" spc="-30" dirty="0">
                <a:latin typeface="Times New Roman"/>
                <a:cs typeface="Times New Roman"/>
              </a:rPr>
              <a:t> </a:t>
            </a:r>
            <a:r>
              <a:rPr lang="en-US" sz="2000" spc="125" dirty="0">
                <a:latin typeface="Times New Roman"/>
                <a:cs typeface="Times New Roman"/>
              </a:rPr>
              <a:t>Focus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600"/>
              </a:spcBef>
            </a:pPr>
            <a:r>
              <a:rPr lang="en-US" sz="2000" spc="30" baseline="14336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lang="en-US" sz="2000" spc="100" dirty="0">
                <a:latin typeface="Times New Roman"/>
                <a:cs typeface="Times New Roman"/>
              </a:rPr>
              <a:t>Allowances</a:t>
            </a:r>
            <a:endParaRPr lang="en-US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600"/>
              </a:spcBef>
            </a:pPr>
            <a:r>
              <a:rPr lang="en-US" sz="2000" spc="-270" baseline="16129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lang="en-US" sz="2000" spc="140" dirty="0">
                <a:latin typeface="Times New Roman"/>
                <a:cs typeface="Times New Roman"/>
              </a:rPr>
              <a:t>Relational </a:t>
            </a:r>
            <a:r>
              <a:rPr lang="en-US" sz="2000" spc="190" dirty="0">
                <a:latin typeface="Times New Roman"/>
                <a:cs typeface="Times New Roman"/>
              </a:rPr>
              <a:t>Returns </a:t>
            </a:r>
            <a:r>
              <a:rPr lang="en-US" sz="2000" spc="120" dirty="0">
                <a:latin typeface="Times New Roman"/>
                <a:cs typeface="Times New Roman"/>
              </a:rPr>
              <a:t>(Include </a:t>
            </a:r>
            <a:r>
              <a:rPr lang="en-US" sz="2000" spc="110" dirty="0">
                <a:latin typeface="Times New Roman"/>
                <a:cs typeface="Times New Roman"/>
              </a:rPr>
              <a:t>recognition, </a:t>
            </a:r>
            <a:r>
              <a:rPr lang="en-US" sz="2000" spc="190" dirty="0">
                <a:latin typeface="Times New Roman"/>
                <a:cs typeface="Times New Roman"/>
              </a:rPr>
              <a:t>status,  </a:t>
            </a:r>
            <a:r>
              <a:rPr lang="en-US" sz="2000" spc="150" dirty="0">
                <a:latin typeface="Times New Roman"/>
                <a:cs typeface="Times New Roman"/>
              </a:rPr>
              <a:t>employment </a:t>
            </a:r>
            <a:r>
              <a:rPr lang="en-US" sz="2000" spc="130" dirty="0">
                <a:latin typeface="Times New Roman"/>
                <a:cs typeface="Times New Roman"/>
              </a:rPr>
              <a:t>security, </a:t>
            </a:r>
            <a:r>
              <a:rPr lang="en-US" sz="2000" spc="165" dirty="0">
                <a:latin typeface="Times New Roman"/>
                <a:cs typeface="Times New Roman"/>
              </a:rPr>
              <a:t>learning </a:t>
            </a:r>
            <a:r>
              <a:rPr lang="en-US" sz="2000" spc="150" dirty="0">
                <a:latin typeface="Times New Roman"/>
                <a:cs typeface="Times New Roman"/>
              </a:rPr>
              <a:t>opportunities</a:t>
            </a:r>
            <a:r>
              <a:rPr lang="en-US" sz="2000" spc="-220" dirty="0">
                <a:latin typeface="Times New Roman"/>
                <a:cs typeface="Times New Roman"/>
              </a:rPr>
              <a:t> </a:t>
            </a:r>
            <a:r>
              <a:rPr lang="en-US" sz="2000" spc="85" dirty="0" err="1">
                <a:latin typeface="Times New Roman"/>
                <a:cs typeface="Times New Roman"/>
              </a:rPr>
              <a:t>etc</a:t>
            </a:r>
            <a:r>
              <a:rPr lang="en-US" sz="2000" spc="85" dirty="0">
                <a:latin typeface="Times New Roman"/>
                <a:cs typeface="Times New Roman"/>
              </a:rPr>
              <a:t>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161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76BDF-F3A5-427A-9849-88AF37FB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PM SYSTEM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6C594A-9228-46FE-9B00-DD2CE174C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961624"/>
            <a:ext cx="7772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8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23DAD-316C-4BA5-8209-2F554EC49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spc="265" dirty="0"/>
              <a:t>PERFORMANCE</a:t>
            </a:r>
            <a:r>
              <a:rPr lang="en-IN" sz="4400" spc="80" dirty="0"/>
              <a:t> </a:t>
            </a:r>
            <a:r>
              <a:rPr lang="en-IN" sz="4400" spc="210" dirty="0"/>
              <a:t>MANAGEMENT  </a:t>
            </a:r>
            <a:r>
              <a:rPr lang="en-IN" sz="4400" spc="215" dirty="0"/>
              <a:t>SYSTEM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21ACC-E188-4A1B-8AE4-218A5F213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IN" sz="2000" b="1" spc="165" dirty="0">
                <a:latin typeface="Times New Roman"/>
                <a:cs typeface="Times New Roman"/>
              </a:rPr>
              <a:t>RETURNS</a:t>
            </a:r>
            <a:endParaRPr lang="en-IN" sz="2000" dirty="0">
              <a:latin typeface="Times New Roman"/>
              <a:cs typeface="Times New Roman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8491A2-806D-4C2B-B442-64C484A4D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743200"/>
            <a:ext cx="3886200" cy="3291840"/>
          </a:xfrm>
        </p:spPr>
        <p:txBody>
          <a:bodyPr>
            <a:normAutofit fontScale="92500" lnSpcReduction="10000"/>
          </a:bodyPr>
          <a:lstStyle/>
          <a:p>
            <a:pPr marL="310515" marR="1214755" indent="-273050">
              <a:lnSpc>
                <a:spcPts val="2590"/>
              </a:lnSpc>
              <a:spcBef>
                <a:spcPts val="425"/>
              </a:spcBef>
            </a:pPr>
            <a:r>
              <a:rPr lang="en-US" sz="2000" spc="90" dirty="0">
                <a:latin typeface="Times New Roman"/>
                <a:cs typeface="Times New Roman"/>
              </a:rPr>
              <a:t>Cost-of-living </a:t>
            </a:r>
            <a:r>
              <a:rPr lang="en-US" sz="2000" spc="204" dirty="0">
                <a:latin typeface="Times New Roman"/>
                <a:cs typeface="Times New Roman"/>
              </a:rPr>
              <a:t>adjustment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75"/>
              </a:spcBef>
            </a:pPr>
            <a:r>
              <a:rPr lang="en-US" sz="2000" spc="135" dirty="0">
                <a:latin typeface="Times New Roman"/>
                <a:cs typeface="Times New Roman"/>
              </a:rPr>
              <a:t>Income</a:t>
            </a:r>
            <a:r>
              <a:rPr lang="en-US" sz="2000" spc="25" dirty="0">
                <a:latin typeface="Times New Roman"/>
                <a:cs typeface="Times New Roman"/>
              </a:rPr>
              <a:t> </a:t>
            </a:r>
            <a:r>
              <a:rPr lang="en-US" sz="2000" spc="140" dirty="0">
                <a:latin typeface="Times New Roman"/>
                <a:cs typeface="Times New Roman"/>
              </a:rPr>
              <a:t>protection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09"/>
              </a:spcBef>
            </a:pPr>
            <a:r>
              <a:rPr lang="en-US" sz="2000" spc="95" dirty="0">
                <a:latin typeface="Times New Roman"/>
                <a:cs typeface="Times New Roman"/>
              </a:rPr>
              <a:t>Work/life</a:t>
            </a:r>
            <a:r>
              <a:rPr lang="en-US" sz="2000" spc="35" dirty="0">
                <a:latin typeface="Times New Roman"/>
                <a:cs typeface="Times New Roman"/>
              </a:rPr>
              <a:t> </a:t>
            </a:r>
            <a:r>
              <a:rPr lang="en-US" sz="2000" spc="85" dirty="0">
                <a:latin typeface="Times New Roman"/>
                <a:cs typeface="Times New Roman"/>
              </a:rPr>
              <a:t>focus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09"/>
              </a:spcBef>
            </a:pPr>
            <a:r>
              <a:rPr lang="en-US" sz="2000" spc="110" dirty="0">
                <a:latin typeface="Times New Roman"/>
                <a:cs typeface="Times New Roman"/>
              </a:rPr>
              <a:t>Allowances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09"/>
              </a:spcBef>
            </a:pPr>
            <a:r>
              <a:rPr lang="en-US" sz="2000" spc="155" dirty="0">
                <a:latin typeface="Times New Roman"/>
                <a:cs typeface="Times New Roman"/>
              </a:rPr>
              <a:t>Relational</a:t>
            </a:r>
            <a:r>
              <a:rPr lang="en-US" sz="2000" spc="15" dirty="0">
                <a:latin typeface="Times New Roman"/>
                <a:cs typeface="Times New Roman"/>
              </a:rPr>
              <a:t> </a:t>
            </a:r>
            <a:r>
              <a:rPr lang="en-US" sz="2000" spc="229" dirty="0">
                <a:latin typeface="Times New Roman"/>
                <a:cs typeface="Times New Roman"/>
              </a:rPr>
              <a:t>returns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09"/>
              </a:spcBef>
            </a:pPr>
            <a:r>
              <a:rPr lang="en-US" sz="2000" spc="170" dirty="0">
                <a:latin typeface="Times New Roman"/>
                <a:cs typeface="Times New Roman"/>
              </a:rPr>
              <a:t>Base</a:t>
            </a:r>
            <a:r>
              <a:rPr lang="en-US" sz="2000" spc="30" dirty="0">
                <a:latin typeface="Times New Roman"/>
                <a:cs typeface="Times New Roman"/>
              </a:rPr>
              <a:t> </a:t>
            </a:r>
            <a:r>
              <a:rPr lang="en-US" sz="2000" spc="175" dirty="0">
                <a:latin typeface="Times New Roman"/>
                <a:cs typeface="Times New Roman"/>
              </a:rPr>
              <a:t>pay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00"/>
              </a:spcBef>
            </a:pPr>
            <a:r>
              <a:rPr lang="en-US" sz="2000" spc="170" dirty="0">
                <a:latin typeface="Times New Roman"/>
                <a:cs typeface="Times New Roman"/>
              </a:rPr>
              <a:t>Contingent</a:t>
            </a:r>
            <a:r>
              <a:rPr lang="en-US" sz="2000" spc="30" dirty="0">
                <a:latin typeface="Times New Roman"/>
                <a:cs typeface="Times New Roman"/>
              </a:rPr>
              <a:t> </a:t>
            </a:r>
            <a:r>
              <a:rPr lang="en-US" sz="2000" spc="170" dirty="0">
                <a:latin typeface="Times New Roman"/>
                <a:cs typeface="Times New Roman"/>
              </a:rPr>
              <a:t>pay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09"/>
              </a:spcBef>
            </a:pPr>
            <a:r>
              <a:rPr lang="en-US" sz="2000" spc="185" dirty="0">
                <a:latin typeface="Times New Roman"/>
                <a:cs typeface="Times New Roman"/>
              </a:rPr>
              <a:t>Short-term</a:t>
            </a:r>
            <a:r>
              <a:rPr lang="en-US" sz="2000" spc="15" dirty="0">
                <a:latin typeface="Times New Roman"/>
                <a:cs typeface="Times New Roman"/>
              </a:rPr>
              <a:t> </a:t>
            </a:r>
            <a:r>
              <a:rPr lang="en-US" sz="2000" spc="145" dirty="0">
                <a:latin typeface="Times New Roman"/>
                <a:cs typeface="Times New Roman"/>
              </a:rPr>
              <a:t>incentives</a:t>
            </a:r>
            <a:endParaRPr lang="en-US"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09"/>
              </a:spcBef>
            </a:pPr>
            <a:r>
              <a:rPr lang="en-US" sz="2000" spc="155" dirty="0">
                <a:latin typeface="Times New Roman"/>
                <a:cs typeface="Times New Roman"/>
              </a:rPr>
              <a:t>Long-term</a:t>
            </a:r>
            <a:r>
              <a:rPr lang="en-US" sz="2000" spc="-5" dirty="0">
                <a:latin typeface="Times New Roman"/>
                <a:cs typeface="Times New Roman"/>
              </a:rPr>
              <a:t> </a:t>
            </a:r>
            <a:r>
              <a:rPr lang="en-US" sz="2000" spc="145" dirty="0">
                <a:latin typeface="Times New Roman"/>
                <a:cs typeface="Times New Roman"/>
              </a:rPr>
              <a:t>incentives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845FA9-A16F-4DB3-9FBC-11E70E209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IN" sz="2000" b="1" spc="155" dirty="0">
                <a:latin typeface="Times New Roman"/>
                <a:cs typeface="Times New Roman"/>
              </a:rPr>
              <a:t>DEGREE</a:t>
            </a:r>
            <a:r>
              <a:rPr lang="en-IN" sz="2000" b="1" spc="10" dirty="0">
                <a:latin typeface="Times New Roman"/>
                <a:cs typeface="Times New Roman"/>
              </a:rPr>
              <a:t> </a:t>
            </a:r>
            <a:r>
              <a:rPr lang="en-IN" sz="2000" b="1" spc="145" dirty="0">
                <a:latin typeface="Times New Roman"/>
                <a:cs typeface="Times New Roman"/>
              </a:rPr>
              <a:t>OF </a:t>
            </a:r>
            <a:r>
              <a:rPr lang="en-IN" sz="2000" b="1" spc="180" dirty="0">
                <a:latin typeface="Times New Roman"/>
                <a:cs typeface="Times New Roman"/>
              </a:rPr>
              <a:t>DE</a:t>
            </a:r>
            <a:r>
              <a:rPr lang="en-IN" sz="2000" b="1" spc="260" dirty="0">
                <a:latin typeface="Times New Roman"/>
                <a:cs typeface="Times New Roman"/>
              </a:rPr>
              <a:t>P</a:t>
            </a:r>
            <a:r>
              <a:rPr lang="en-IN" sz="2000" b="1" spc="165" dirty="0">
                <a:latin typeface="Times New Roman"/>
                <a:cs typeface="Times New Roman"/>
              </a:rPr>
              <a:t>E</a:t>
            </a:r>
            <a:r>
              <a:rPr lang="en-IN" sz="2000" b="1" spc="185" dirty="0">
                <a:latin typeface="Times New Roman"/>
                <a:cs typeface="Times New Roman"/>
              </a:rPr>
              <a:t>NDE</a:t>
            </a:r>
            <a:r>
              <a:rPr lang="en-IN" sz="2000" b="1" spc="95" dirty="0">
                <a:latin typeface="Times New Roman"/>
                <a:cs typeface="Times New Roman"/>
              </a:rPr>
              <a:t>NCY</a:t>
            </a:r>
            <a:endParaRPr lang="en-IN" sz="2000" dirty="0">
              <a:latin typeface="Times New Roman"/>
              <a:cs typeface="Times New Roman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F26151-0E5B-4686-BA20-FB5A2E2A879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198120" indent="-342900">
              <a:lnSpc>
                <a:spcPct val="100000"/>
              </a:lnSpc>
              <a:spcBef>
                <a:spcPts val="409"/>
              </a:spcBef>
              <a:buFont typeface="Wingdings" panose="05000000000000000000" pitchFamily="2" charset="2"/>
              <a:buChar char="Ø"/>
            </a:pPr>
            <a:r>
              <a:rPr lang="en-US" sz="2000" spc="80" dirty="0">
                <a:latin typeface="Times New Roman"/>
                <a:cs typeface="Times New Roman"/>
              </a:rPr>
              <a:t>Low</a:t>
            </a:r>
            <a:endParaRPr lang="en-US" sz="2000" dirty="0">
              <a:latin typeface="Times New Roman"/>
              <a:cs typeface="Times New Roman"/>
            </a:endParaRPr>
          </a:p>
          <a:p>
            <a:pPr marL="198120" indent="-342900">
              <a:lnSpc>
                <a:spcPct val="100000"/>
              </a:lnSpc>
              <a:spcBef>
                <a:spcPts val="309"/>
              </a:spcBef>
              <a:buFont typeface="Wingdings" panose="05000000000000000000" pitchFamily="2" charset="2"/>
              <a:buChar char="Ø"/>
            </a:pPr>
            <a:endParaRPr lang="en-US" sz="2400" spc="-232" baseline="15151" dirty="0">
              <a:solidFill>
                <a:srgbClr val="FD8536"/>
              </a:solidFill>
              <a:latin typeface="UnDotum"/>
              <a:cs typeface="UnDotum"/>
            </a:endParaRPr>
          </a:p>
          <a:p>
            <a:pPr marL="198120" indent="-342900">
              <a:lnSpc>
                <a:spcPct val="100000"/>
              </a:lnSpc>
              <a:spcBef>
                <a:spcPts val="309"/>
              </a:spcBef>
              <a:buFont typeface="Wingdings" panose="05000000000000000000" pitchFamily="2" charset="2"/>
              <a:buChar char="Ø"/>
            </a:pPr>
            <a:r>
              <a:rPr lang="en-US" sz="2000" spc="80" dirty="0">
                <a:latin typeface="Times New Roman"/>
                <a:cs typeface="Times New Roman"/>
              </a:rPr>
              <a:t>Low</a:t>
            </a:r>
            <a:endParaRPr lang="en-US" sz="2000" dirty="0">
              <a:latin typeface="Times New Roman"/>
              <a:cs typeface="Times New Roman"/>
            </a:endParaRPr>
          </a:p>
          <a:p>
            <a:pPr marL="198120" indent="-342900">
              <a:lnSpc>
                <a:spcPct val="100000"/>
              </a:lnSpc>
              <a:spcBef>
                <a:spcPts val="309"/>
              </a:spcBef>
              <a:buFont typeface="Wingdings" panose="05000000000000000000" pitchFamily="2" charset="2"/>
              <a:buChar char="Ø"/>
            </a:pPr>
            <a:r>
              <a:rPr lang="en-US" sz="2000" spc="170" dirty="0">
                <a:latin typeface="Times New Roman"/>
                <a:cs typeface="Times New Roman"/>
              </a:rPr>
              <a:t>Moderate</a:t>
            </a:r>
            <a:endParaRPr lang="en-US" sz="2000" dirty="0">
              <a:latin typeface="Times New Roman"/>
              <a:cs typeface="Times New Roman"/>
            </a:endParaRPr>
          </a:p>
          <a:p>
            <a:pPr marL="198120" indent="-342900">
              <a:lnSpc>
                <a:spcPct val="100000"/>
              </a:lnSpc>
              <a:spcBef>
                <a:spcPts val="309"/>
              </a:spcBef>
              <a:buFont typeface="Wingdings" panose="05000000000000000000" pitchFamily="2" charset="2"/>
              <a:buChar char="Ø"/>
            </a:pPr>
            <a:r>
              <a:rPr lang="en-US" sz="2000" spc="170" dirty="0">
                <a:latin typeface="Times New Roman"/>
                <a:cs typeface="Times New Roman"/>
              </a:rPr>
              <a:t>Moderate</a:t>
            </a:r>
            <a:endParaRPr lang="en-US" sz="2000" dirty="0">
              <a:latin typeface="Times New Roman"/>
              <a:cs typeface="Times New Roman"/>
            </a:endParaRPr>
          </a:p>
          <a:p>
            <a:pPr marL="198120" indent="-342900">
              <a:lnSpc>
                <a:spcPct val="100000"/>
              </a:lnSpc>
              <a:spcBef>
                <a:spcPts val="309"/>
              </a:spcBef>
              <a:buFont typeface="Wingdings" panose="05000000000000000000" pitchFamily="2" charset="2"/>
              <a:buChar char="Ø"/>
            </a:pPr>
            <a:r>
              <a:rPr lang="en-US" sz="2000" spc="170" dirty="0">
                <a:latin typeface="Times New Roman"/>
                <a:cs typeface="Times New Roman"/>
              </a:rPr>
              <a:t>Moderate</a:t>
            </a:r>
          </a:p>
          <a:p>
            <a:pPr marL="198120" indent="-342900">
              <a:lnSpc>
                <a:spcPct val="100000"/>
              </a:lnSpc>
              <a:spcBef>
                <a:spcPts val="309"/>
              </a:spcBef>
              <a:buFont typeface="Wingdings" panose="05000000000000000000" pitchFamily="2" charset="2"/>
              <a:buChar char="Ø"/>
            </a:pPr>
            <a:r>
              <a:rPr lang="en-IN" sz="2000" spc="130" dirty="0">
                <a:latin typeface="Times New Roman"/>
                <a:cs typeface="Times New Roman"/>
              </a:rPr>
              <a:t>M</a:t>
            </a:r>
            <a:r>
              <a:rPr lang="en-IN" sz="2000" spc="140" dirty="0">
                <a:latin typeface="Times New Roman"/>
                <a:cs typeface="Times New Roman"/>
              </a:rPr>
              <a:t>oder</a:t>
            </a:r>
            <a:r>
              <a:rPr lang="en-IN" sz="2000" spc="254" dirty="0">
                <a:latin typeface="Times New Roman"/>
                <a:cs typeface="Times New Roman"/>
              </a:rPr>
              <a:t>a</a:t>
            </a:r>
            <a:r>
              <a:rPr lang="en-IN" sz="2000" spc="265" dirty="0">
                <a:latin typeface="Times New Roman"/>
                <a:cs typeface="Times New Roman"/>
              </a:rPr>
              <a:t>t</a:t>
            </a:r>
            <a:r>
              <a:rPr lang="en-IN" sz="2000" spc="130" dirty="0">
                <a:latin typeface="Times New Roman"/>
                <a:cs typeface="Times New Roman"/>
              </a:rPr>
              <a:t>e</a:t>
            </a:r>
            <a:endParaRPr lang="en-IN" sz="2000" dirty="0">
              <a:latin typeface="Times New Roman"/>
              <a:cs typeface="Times New Roman"/>
            </a:endParaRPr>
          </a:p>
          <a:p>
            <a:pPr marL="198120" indent="-342900">
              <a:lnSpc>
                <a:spcPct val="100000"/>
              </a:lnSpc>
              <a:spcBef>
                <a:spcPts val="409"/>
              </a:spcBef>
              <a:buFont typeface="Wingdings" panose="05000000000000000000" pitchFamily="2" charset="2"/>
              <a:buChar char="Ø"/>
            </a:pPr>
            <a:r>
              <a:rPr lang="en-IN" sz="2000" spc="170" dirty="0">
                <a:latin typeface="Times New Roman"/>
                <a:cs typeface="Times New Roman"/>
              </a:rPr>
              <a:t>High</a:t>
            </a:r>
            <a:endParaRPr lang="en-IN" sz="2000" dirty="0">
              <a:latin typeface="Times New Roman"/>
              <a:cs typeface="Times New Roman"/>
            </a:endParaRPr>
          </a:p>
          <a:p>
            <a:pPr marL="198120" indent="-342900">
              <a:lnSpc>
                <a:spcPct val="100000"/>
              </a:lnSpc>
              <a:spcBef>
                <a:spcPts val="309"/>
              </a:spcBef>
              <a:buFont typeface="Wingdings" panose="05000000000000000000" pitchFamily="2" charset="2"/>
              <a:buChar char="Ø"/>
            </a:pPr>
            <a:r>
              <a:rPr lang="en-IN" sz="2000" spc="170" dirty="0">
                <a:latin typeface="Times New Roman"/>
                <a:cs typeface="Times New Roman"/>
              </a:rPr>
              <a:t>High</a:t>
            </a:r>
            <a:endParaRPr lang="en-IN" sz="2000" dirty="0">
              <a:latin typeface="Times New Roman"/>
              <a:cs typeface="Times New Roman"/>
            </a:endParaRPr>
          </a:p>
          <a:p>
            <a:pPr marL="198120" indent="-342900">
              <a:lnSpc>
                <a:spcPct val="100000"/>
              </a:lnSpc>
              <a:spcBef>
                <a:spcPts val="309"/>
              </a:spcBef>
              <a:buFont typeface="Wingdings" panose="05000000000000000000" pitchFamily="2" charset="2"/>
              <a:buChar char="Ø"/>
            </a:pPr>
            <a:r>
              <a:rPr lang="en-IN" sz="2000" spc="170" dirty="0">
                <a:latin typeface="Times New Roman"/>
                <a:cs typeface="Times New Roman"/>
              </a:rPr>
              <a:t>High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6333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A1DF183-A6C9-41E5-B62A-0CBF592C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spc="265" dirty="0"/>
              <a:t>PERFORMANCE</a:t>
            </a:r>
            <a:r>
              <a:rPr lang="en-IN" sz="4400" spc="80" dirty="0"/>
              <a:t> </a:t>
            </a:r>
            <a:r>
              <a:rPr lang="en-IN" sz="4400" spc="210" dirty="0"/>
              <a:t>MANAGEMENT  </a:t>
            </a:r>
            <a:r>
              <a:rPr lang="en-IN" sz="4400" spc="215" dirty="0"/>
              <a:t>SYSTEM - Features</a:t>
            </a:r>
            <a:endParaRPr lang="en-IN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E5A843E-D5F0-4ED4-9198-2CA15BC985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520855"/>
              </p:ext>
            </p:extLst>
          </p:nvPr>
        </p:nvGraphicFramePr>
        <p:xfrm>
          <a:off x="685800" y="2120900"/>
          <a:ext cx="7772400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8402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0"/>
            <a:ext cx="706945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265" dirty="0"/>
              <a:t>PERFORMANCE</a:t>
            </a:r>
            <a:r>
              <a:rPr sz="3200" spc="80" dirty="0"/>
              <a:t> </a:t>
            </a:r>
            <a:r>
              <a:rPr sz="3200" spc="210" dirty="0"/>
              <a:t>MANAGEMENT  </a:t>
            </a:r>
            <a:r>
              <a:rPr sz="3200" spc="215" dirty="0"/>
              <a:t>SYSTEM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34669" y="1710690"/>
            <a:ext cx="8186420" cy="44284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700"/>
              </a:spcBef>
              <a:buClr>
                <a:srgbClr val="FD8536"/>
              </a:buClr>
              <a:buSzPct val="68750"/>
              <a:buAutoNum type="arabicPeriod"/>
              <a:tabLst>
                <a:tab pos="469265" algn="l"/>
                <a:tab pos="469900" algn="l"/>
              </a:tabLst>
            </a:pPr>
            <a:r>
              <a:rPr sz="2400" b="1" spc="200" dirty="0">
                <a:latin typeface="Times New Roman"/>
                <a:cs typeface="Times New Roman"/>
              </a:rPr>
              <a:t>Strategic:</a:t>
            </a:r>
            <a:endParaRPr sz="2400" dirty="0">
              <a:latin typeface="Times New Roman"/>
              <a:cs typeface="Times New Roman"/>
            </a:endParaRPr>
          </a:p>
          <a:p>
            <a:pPr marL="469265" marR="38100" indent="1714500">
              <a:lnSpc>
                <a:spcPct val="100000"/>
              </a:lnSpc>
              <a:spcBef>
                <a:spcPts val="600"/>
              </a:spcBef>
            </a:pPr>
            <a:r>
              <a:rPr sz="2400" spc="55" dirty="0">
                <a:latin typeface="Times New Roman"/>
                <a:cs typeface="Times New Roman"/>
              </a:rPr>
              <a:t>To </a:t>
            </a:r>
            <a:r>
              <a:rPr sz="2400" spc="165" dirty="0">
                <a:latin typeface="Times New Roman"/>
                <a:cs typeface="Times New Roman"/>
              </a:rPr>
              <a:t>help </a:t>
            </a:r>
            <a:r>
              <a:rPr sz="2400" spc="145" dirty="0">
                <a:latin typeface="Times New Roman"/>
                <a:cs typeface="Times New Roman"/>
              </a:rPr>
              <a:t>top </a:t>
            </a:r>
            <a:r>
              <a:rPr sz="2400" spc="215" dirty="0">
                <a:latin typeface="Times New Roman"/>
                <a:cs typeface="Times New Roman"/>
              </a:rPr>
              <a:t>management </a:t>
            </a:r>
            <a:r>
              <a:rPr sz="2400" spc="135" dirty="0">
                <a:latin typeface="Times New Roman"/>
                <a:cs typeface="Times New Roman"/>
              </a:rPr>
              <a:t>achieve</a:t>
            </a:r>
            <a:r>
              <a:rPr sz="2400" spc="-235" dirty="0">
                <a:latin typeface="Times New Roman"/>
                <a:cs typeface="Times New Roman"/>
              </a:rPr>
              <a:t> </a:t>
            </a:r>
            <a:r>
              <a:rPr sz="2400" spc="165" dirty="0">
                <a:latin typeface="Times New Roman"/>
                <a:cs typeface="Times New Roman"/>
              </a:rPr>
              <a:t>strategic  </a:t>
            </a:r>
            <a:r>
              <a:rPr sz="2400" spc="170" dirty="0">
                <a:latin typeface="Times New Roman"/>
                <a:cs typeface="Times New Roman"/>
              </a:rPr>
              <a:t>business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100" dirty="0">
                <a:latin typeface="Times New Roman"/>
                <a:cs typeface="Times New Roman"/>
              </a:rPr>
              <a:t>objectives.</a:t>
            </a:r>
            <a:endParaRPr sz="2400" dirty="0">
              <a:latin typeface="Times New Roman"/>
              <a:cs typeface="Times New Roman"/>
            </a:endParaRPr>
          </a:p>
          <a:p>
            <a:pPr marL="436880" indent="-424180">
              <a:lnSpc>
                <a:spcPct val="100000"/>
              </a:lnSpc>
              <a:spcBef>
                <a:spcPts val="590"/>
              </a:spcBef>
              <a:buFont typeface="Times New Roman"/>
              <a:buAutoNum type="arabicPeriod" startAt="2"/>
              <a:tabLst>
                <a:tab pos="436245" algn="l"/>
                <a:tab pos="436880" algn="l"/>
              </a:tabLst>
            </a:pPr>
            <a:r>
              <a:rPr sz="2400" b="1" spc="210" dirty="0">
                <a:latin typeface="Times New Roman"/>
                <a:cs typeface="Times New Roman"/>
              </a:rPr>
              <a:t>Administrative:</a:t>
            </a:r>
            <a:endParaRPr sz="2400" dirty="0">
              <a:latin typeface="Times New Roman"/>
              <a:cs typeface="Times New Roman"/>
            </a:endParaRPr>
          </a:p>
          <a:p>
            <a:pPr marL="469265" marR="5080" indent="2286000">
              <a:lnSpc>
                <a:spcPct val="100000"/>
              </a:lnSpc>
            </a:pPr>
            <a:r>
              <a:rPr sz="2400" spc="55" dirty="0">
                <a:latin typeface="Times New Roman"/>
                <a:cs typeface="Times New Roman"/>
              </a:rPr>
              <a:t>To </a:t>
            </a:r>
            <a:r>
              <a:rPr sz="2400" spc="185" dirty="0">
                <a:latin typeface="Times New Roman"/>
                <a:cs typeface="Times New Roman"/>
              </a:rPr>
              <a:t>furnish </a:t>
            </a:r>
            <a:r>
              <a:rPr sz="2400" spc="135" dirty="0">
                <a:latin typeface="Times New Roman"/>
                <a:cs typeface="Times New Roman"/>
              </a:rPr>
              <a:t>valid </a:t>
            </a:r>
            <a:r>
              <a:rPr sz="2400" spc="229" dirty="0">
                <a:latin typeface="Times New Roman"/>
                <a:cs typeface="Times New Roman"/>
              </a:rPr>
              <a:t>and </a:t>
            </a:r>
            <a:r>
              <a:rPr sz="2400" spc="150" dirty="0">
                <a:latin typeface="Times New Roman"/>
                <a:cs typeface="Times New Roman"/>
              </a:rPr>
              <a:t>useful  </a:t>
            </a:r>
            <a:r>
              <a:rPr sz="2400" spc="155" dirty="0">
                <a:latin typeface="Times New Roman"/>
                <a:cs typeface="Times New Roman"/>
              </a:rPr>
              <a:t>information </a:t>
            </a:r>
            <a:r>
              <a:rPr sz="2400" spc="90" dirty="0">
                <a:latin typeface="Times New Roman"/>
                <a:cs typeface="Times New Roman"/>
              </a:rPr>
              <a:t>for </a:t>
            </a:r>
            <a:r>
              <a:rPr sz="2400" spc="195" dirty="0">
                <a:latin typeface="Times New Roman"/>
                <a:cs typeface="Times New Roman"/>
              </a:rPr>
              <a:t>making </a:t>
            </a:r>
            <a:r>
              <a:rPr sz="2400" spc="185" dirty="0">
                <a:latin typeface="Times New Roman"/>
                <a:cs typeface="Times New Roman"/>
              </a:rPr>
              <a:t>administrative </a:t>
            </a:r>
            <a:r>
              <a:rPr sz="2400" spc="120" dirty="0">
                <a:latin typeface="Times New Roman"/>
                <a:cs typeface="Times New Roman"/>
              </a:rPr>
              <a:t>decisions</a:t>
            </a:r>
            <a:r>
              <a:rPr sz="2400" spc="-235" dirty="0">
                <a:latin typeface="Times New Roman"/>
                <a:cs typeface="Times New Roman"/>
              </a:rPr>
              <a:t> </a:t>
            </a:r>
            <a:r>
              <a:rPr sz="2400" spc="180" dirty="0">
                <a:latin typeface="Times New Roman"/>
                <a:cs typeface="Times New Roman"/>
              </a:rPr>
              <a:t>about  </a:t>
            </a:r>
            <a:r>
              <a:rPr sz="2400" spc="130" dirty="0">
                <a:latin typeface="Times New Roman"/>
                <a:cs typeface="Times New Roman"/>
              </a:rPr>
              <a:t>employees</a:t>
            </a:r>
            <a:endParaRPr sz="2400" dirty="0">
              <a:latin typeface="Times New Roman"/>
              <a:cs typeface="Times New Roman"/>
            </a:endParaRPr>
          </a:p>
          <a:p>
            <a:pPr marL="358775" indent="-346710">
              <a:lnSpc>
                <a:spcPct val="100000"/>
              </a:lnSpc>
              <a:spcBef>
                <a:spcPts val="600"/>
              </a:spcBef>
              <a:buAutoNum type="arabicPeriod" startAt="3"/>
              <a:tabLst>
                <a:tab pos="359410" algn="l"/>
              </a:tabLst>
            </a:pPr>
            <a:r>
              <a:rPr sz="2400" b="1" spc="204" dirty="0">
                <a:latin typeface="Times New Roman"/>
                <a:cs typeface="Times New Roman"/>
              </a:rPr>
              <a:t>Informational:</a:t>
            </a:r>
            <a:endParaRPr sz="2400" dirty="0">
              <a:latin typeface="Times New Roman"/>
              <a:cs typeface="Times New Roman"/>
            </a:endParaRPr>
          </a:p>
          <a:p>
            <a:pPr marL="469265" marR="624840" indent="1371600">
              <a:lnSpc>
                <a:spcPct val="100000"/>
              </a:lnSpc>
              <a:spcBef>
                <a:spcPts val="600"/>
              </a:spcBef>
            </a:pPr>
            <a:r>
              <a:rPr sz="2400" spc="55" dirty="0">
                <a:latin typeface="Times New Roman"/>
                <a:cs typeface="Times New Roman"/>
              </a:rPr>
              <a:t>To </a:t>
            </a:r>
            <a:r>
              <a:rPr sz="2400" spc="145" dirty="0">
                <a:latin typeface="Times New Roman"/>
                <a:cs typeface="Times New Roman"/>
              </a:rPr>
              <a:t>inform </a:t>
            </a:r>
            <a:r>
              <a:rPr sz="2400" spc="130" dirty="0">
                <a:latin typeface="Times New Roman"/>
                <a:cs typeface="Times New Roman"/>
              </a:rPr>
              <a:t>employees </a:t>
            </a:r>
            <a:r>
              <a:rPr sz="2400" spc="180" dirty="0">
                <a:latin typeface="Times New Roman"/>
                <a:cs typeface="Times New Roman"/>
              </a:rPr>
              <a:t>about </a:t>
            </a:r>
            <a:r>
              <a:rPr sz="2400" spc="130" dirty="0">
                <a:latin typeface="Times New Roman"/>
                <a:cs typeface="Times New Roman"/>
              </a:rPr>
              <a:t>how </a:t>
            </a:r>
            <a:r>
              <a:rPr sz="2400" spc="185" dirty="0">
                <a:latin typeface="Times New Roman"/>
                <a:cs typeface="Times New Roman"/>
              </a:rPr>
              <a:t>they</a:t>
            </a:r>
            <a:r>
              <a:rPr sz="2400" spc="-275" dirty="0">
                <a:latin typeface="Times New Roman"/>
                <a:cs typeface="Times New Roman"/>
              </a:rPr>
              <a:t> </a:t>
            </a:r>
            <a:r>
              <a:rPr sz="2400" spc="220" dirty="0">
                <a:latin typeface="Times New Roman"/>
                <a:cs typeface="Times New Roman"/>
              </a:rPr>
              <a:t>are  </a:t>
            </a:r>
            <a:r>
              <a:rPr sz="2400" spc="114" dirty="0">
                <a:latin typeface="Times New Roman"/>
                <a:cs typeface="Times New Roman"/>
              </a:rPr>
              <a:t>doing </a:t>
            </a:r>
            <a:r>
              <a:rPr sz="2400" spc="229" dirty="0">
                <a:latin typeface="Times New Roman"/>
                <a:cs typeface="Times New Roman"/>
              </a:rPr>
              <a:t>and </a:t>
            </a:r>
            <a:r>
              <a:rPr sz="2400" spc="180" dirty="0">
                <a:latin typeface="Times New Roman"/>
                <a:cs typeface="Times New Roman"/>
              </a:rPr>
              <a:t>about </a:t>
            </a:r>
            <a:r>
              <a:rPr sz="2400" spc="215" dirty="0">
                <a:latin typeface="Times New Roman"/>
                <a:cs typeface="Times New Roman"/>
              </a:rPr>
              <a:t>the </a:t>
            </a:r>
            <a:r>
              <a:rPr sz="2400" spc="125" dirty="0">
                <a:latin typeface="Times New Roman"/>
                <a:cs typeface="Times New Roman"/>
              </a:rPr>
              <a:t>organization’s </a:t>
            </a:r>
            <a:r>
              <a:rPr sz="2400" spc="229" dirty="0">
                <a:latin typeface="Times New Roman"/>
                <a:cs typeface="Times New Roman"/>
              </a:rPr>
              <a:t>and </a:t>
            </a:r>
            <a:r>
              <a:rPr sz="2400" spc="215" dirty="0">
                <a:latin typeface="Times New Roman"/>
                <a:cs typeface="Times New Roman"/>
              </a:rPr>
              <a:t>the  </a:t>
            </a:r>
            <a:r>
              <a:rPr sz="2400" spc="120" dirty="0">
                <a:latin typeface="Times New Roman"/>
                <a:cs typeface="Times New Roman"/>
              </a:rPr>
              <a:t>supervisor’s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145" dirty="0">
                <a:latin typeface="Times New Roman"/>
                <a:cs typeface="Times New Roman"/>
              </a:rPr>
              <a:t>expectations.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123190"/>
            <a:ext cx="59537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215" dirty="0"/>
              <a:t>PERFORMANCE</a:t>
            </a:r>
            <a:r>
              <a:rPr spc="70" dirty="0"/>
              <a:t> </a:t>
            </a:r>
            <a:r>
              <a:rPr spc="170" dirty="0"/>
              <a:t>MANAGEMENT  </a:t>
            </a:r>
            <a:r>
              <a:rPr spc="175" dirty="0"/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558289"/>
            <a:ext cx="8101965" cy="455041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417195" indent="-405130">
              <a:lnSpc>
                <a:spcPct val="100000"/>
              </a:lnSpc>
              <a:spcBef>
                <a:spcPts val="360"/>
              </a:spcBef>
              <a:buAutoNum type="arabicPeriod" startAt="4"/>
              <a:tabLst>
                <a:tab pos="417830" algn="l"/>
              </a:tabLst>
            </a:pPr>
            <a:r>
              <a:rPr sz="2800" b="1" spc="270" dirty="0">
                <a:latin typeface="Times New Roman"/>
                <a:cs typeface="Times New Roman"/>
              </a:rPr>
              <a:t>Developmental:</a:t>
            </a:r>
            <a:endParaRPr sz="2800" dirty="0">
              <a:latin typeface="Times New Roman"/>
              <a:cs typeface="Times New Roman"/>
            </a:endParaRPr>
          </a:p>
          <a:p>
            <a:pPr marL="285115" marR="1410970" indent="1555750">
              <a:lnSpc>
                <a:spcPts val="3020"/>
              </a:lnSpc>
              <a:spcBef>
                <a:spcPts val="645"/>
              </a:spcBef>
            </a:pPr>
            <a:r>
              <a:rPr sz="2800" spc="70" dirty="0">
                <a:latin typeface="Times New Roman"/>
                <a:cs typeface="Times New Roman"/>
              </a:rPr>
              <a:t>To </a:t>
            </a:r>
            <a:r>
              <a:rPr sz="2800" spc="130" dirty="0">
                <a:latin typeface="Times New Roman"/>
                <a:cs typeface="Times New Roman"/>
              </a:rPr>
              <a:t>allow </a:t>
            </a:r>
            <a:r>
              <a:rPr sz="2800" spc="245" dirty="0">
                <a:latin typeface="Times New Roman"/>
                <a:cs typeface="Times New Roman"/>
              </a:rPr>
              <a:t>managers </a:t>
            </a:r>
            <a:r>
              <a:rPr sz="2800" spc="150" dirty="0">
                <a:latin typeface="Times New Roman"/>
                <a:cs typeface="Times New Roman"/>
              </a:rPr>
              <a:t>to</a:t>
            </a:r>
            <a:r>
              <a:rPr sz="2800" spc="-155" dirty="0">
                <a:latin typeface="Times New Roman"/>
                <a:cs typeface="Times New Roman"/>
              </a:rPr>
              <a:t> </a:t>
            </a:r>
            <a:r>
              <a:rPr sz="2800" spc="145" dirty="0">
                <a:latin typeface="Times New Roman"/>
                <a:cs typeface="Times New Roman"/>
              </a:rPr>
              <a:t>provide  </a:t>
            </a:r>
            <a:r>
              <a:rPr sz="2800" spc="135" dirty="0">
                <a:latin typeface="Times New Roman"/>
                <a:cs typeface="Times New Roman"/>
              </a:rPr>
              <a:t>coaching </a:t>
            </a:r>
            <a:r>
              <a:rPr sz="2800" spc="150" dirty="0">
                <a:latin typeface="Times New Roman"/>
                <a:cs typeface="Times New Roman"/>
              </a:rPr>
              <a:t>to </a:t>
            </a:r>
            <a:r>
              <a:rPr sz="2800" spc="229" dirty="0">
                <a:latin typeface="Times New Roman"/>
                <a:cs typeface="Times New Roman"/>
              </a:rPr>
              <a:t>their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145" dirty="0">
                <a:latin typeface="Times New Roman"/>
                <a:cs typeface="Times New Roman"/>
              </a:rPr>
              <a:t>employees.</a:t>
            </a:r>
            <a:endParaRPr sz="2800" dirty="0">
              <a:latin typeface="Times New Roman"/>
              <a:cs typeface="Times New Roman"/>
            </a:endParaRPr>
          </a:p>
          <a:p>
            <a:pPr marL="417195" indent="-405130">
              <a:lnSpc>
                <a:spcPts val="3190"/>
              </a:lnSpc>
              <a:spcBef>
                <a:spcPts val="215"/>
              </a:spcBef>
              <a:buAutoNum type="arabicPeriod" startAt="5"/>
              <a:tabLst>
                <a:tab pos="417830" algn="l"/>
              </a:tabLst>
            </a:pPr>
            <a:r>
              <a:rPr sz="2800" b="1" spc="270" dirty="0">
                <a:latin typeface="Times New Roman"/>
                <a:cs typeface="Times New Roman"/>
              </a:rPr>
              <a:t>Organizational</a:t>
            </a:r>
            <a:r>
              <a:rPr sz="2800" b="1" spc="95" dirty="0">
                <a:latin typeface="Times New Roman"/>
                <a:cs typeface="Times New Roman"/>
              </a:rPr>
              <a:t> </a:t>
            </a:r>
            <a:r>
              <a:rPr sz="2800" b="1" spc="280" dirty="0">
                <a:latin typeface="Times New Roman"/>
                <a:cs typeface="Times New Roman"/>
              </a:rPr>
              <a:t>maintenance:</a:t>
            </a:r>
            <a:endParaRPr sz="2800" dirty="0">
              <a:latin typeface="Times New Roman"/>
              <a:cs typeface="Times New Roman"/>
            </a:endParaRPr>
          </a:p>
          <a:p>
            <a:pPr marL="285115" marR="5080" indent="3384550">
              <a:lnSpc>
                <a:spcPct val="90000"/>
              </a:lnSpc>
              <a:spcBef>
                <a:spcPts val="165"/>
              </a:spcBef>
            </a:pPr>
            <a:r>
              <a:rPr sz="2800" spc="70" dirty="0">
                <a:latin typeface="Times New Roman"/>
                <a:cs typeface="Times New Roman"/>
              </a:rPr>
              <a:t>To </a:t>
            </a:r>
            <a:r>
              <a:rPr sz="2800" spc="150" dirty="0">
                <a:latin typeface="Times New Roman"/>
                <a:cs typeface="Times New Roman"/>
              </a:rPr>
              <a:t>provide </a:t>
            </a:r>
            <a:r>
              <a:rPr sz="2800" spc="180" dirty="0">
                <a:latin typeface="Times New Roman"/>
                <a:cs typeface="Times New Roman"/>
              </a:rPr>
              <a:t>information </a:t>
            </a:r>
            <a:r>
              <a:rPr sz="2800" spc="150" dirty="0">
                <a:latin typeface="Times New Roman"/>
                <a:cs typeface="Times New Roman"/>
              </a:rPr>
              <a:t>to  be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215" dirty="0">
                <a:latin typeface="Times New Roman"/>
                <a:cs typeface="Times New Roman"/>
              </a:rPr>
              <a:t>used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200" dirty="0">
                <a:latin typeface="Times New Roman"/>
                <a:cs typeface="Times New Roman"/>
              </a:rPr>
              <a:t>in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160" dirty="0">
                <a:latin typeface="Times New Roman"/>
                <a:cs typeface="Times New Roman"/>
              </a:rPr>
              <a:t>workplace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210" dirty="0">
                <a:latin typeface="Times New Roman"/>
                <a:cs typeface="Times New Roman"/>
              </a:rPr>
              <a:t>planning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270" dirty="0">
                <a:latin typeface="Times New Roman"/>
                <a:cs typeface="Times New Roman"/>
              </a:rPr>
              <a:t>and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50" dirty="0">
                <a:latin typeface="Times New Roman"/>
                <a:cs typeface="Times New Roman"/>
              </a:rPr>
              <a:t>allocation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of  </a:t>
            </a:r>
            <a:r>
              <a:rPr sz="2800" spc="300" dirty="0">
                <a:latin typeface="Times New Roman"/>
                <a:cs typeface="Times New Roman"/>
              </a:rPr>
              <a:t>human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70" dirty="0">
                <a:latin typeface="Times New Roman"/>
                <a:cs typeface="Times New Roman"/>
              </a:rPr>
              <a:t>resources.</a:t>
            </a:r>
            <a:endParaRPr sz="2800" dirty="0">
              <a:latin typeface="Times New Roman"/>
              <a:cs typeface="Times New Roman"/>
            </a:endParaRPr>
          </a:p>
          <a:p>
            <a:pPr marL="417195" indent="-405130">
              <a:lnSpc>
                <a:spcPts val="3190"/>
              </a:lnSpc>
              <a:spcBef>
                <a:spcPts val="260"/>
              </a:spcBef>
              <a:buAutoNum type="arabicPeriod" startAt="6"/>
              <a:tabLst>
                <a:tab pos="417830" algn="l"/>
              </a:tabLst>
            </a:pPr>
            <a:r>
              <a:rPr sz="2800" b="1" spc="270" dirty="0">
                <a:latin typeface="Times New Roman"/>
                <a:cs typeface="Times New Roman"/>
              </a:rPr>
              <a:t>Documentational:</a:t>
            </a:r>
            <a:endParaRPr sz="2800" dirty="0">
              <a:latin typeface="Times New Roman"/>
              <a:cs typeface="Times New Roman"/>
            </a:endParaRPr>
          </a:p>
          <a:p>
            <a:pPr marL="285115" marR="1205865" indent="3384550">
              <a:lnSpc>
                <a:spcPts val="3020"/>
              </a:lnSpc>
              <a:spcBef>
                <a:spcPts val="215"/>
              </a:spcBef>
            </a:pPr>
            <a:r>
              <a:rPr sz="2800" spc="70" dirty="0">
                <a:latin typeface="Times New Roman"/>
                <a:cs typeface="Times New Roman"/>
              </a:rPr>
              <a:t>To </a:t>
            </a:r>
            <a:r>
              <a:rPr sz="2800" spc="90" dirty="0">
                <a:latin typeface="Times New Roman"/>
                <a:cs typeface="Times New Roman"/>
              </a:rPr>
              <a:t>collect </a:t>
            </a:r>
            <a:r>
              <a:rPr sz="2800" spc="175" dirty="0">
                <a:latin typeface="Times New Roman"/>
                <a:cs typeface="Times New Roman"/>
              </a:rPr>
              <a:t>useful  </a:t>
            </a:r>
            <a:r>
              <a:rPr sz="2800" spc="180" dirty="0">
                <a:latin typeface="Times New Roman"/>
                <a:cs typeface="Times New Roman"/>
              </a:rPr>
              <a:t>information </a:t>
            </a:r>
            <a:r>
              <a:rPr sz="2800" spc="305" dirty="0">
                <a:latin typeface="Times New Roman"/>
                <a:cs typeface="Times New Roman"/>
              </a:rPr>
              <a:t>that</a:t>
            </a:r>
            <a:r>
              <a:rPr sz="2800" spc="-415" dirty="0">
                <a:latin typeface="Times New Roman"/>
                <a:cs typeface="Times New Roman"/>
              </a:rPr>
              <a:t> </a:t>
            </a:r>
            <a:r>
              <a:rPr sz="2800" spc="200" dirty="0">
                <a:latin typeface="Times New Roman"/>
                <a:cs typeface="Times New Roman"/>
              </a:rPr>
              <a:t>can </a:t>
            </a:r>
            <a:r>
              <a:rPr sz="2800" spc="150" dirty="0">
                <a:latin typeface="Times New Roman"/>
                <a:cs typeface="Times New Roman"/>
              </a:rPr>
              <a:t>be </a:t>
            </a:r>
            <a:r>
              <a:rPr sz="2800" spc="215" dirty="0">
                <a:latin typeface="Times New Roman"/>
                <a:cs typeface="Times New Roman"/>
              </a:rPr>
              <a:t>used </a:t>
            </a:r>
            <a:r>
              <a:rPr sz="2800" spc="100" dirty="0">
                <a:latin typeface="Times New Roman"/>
                <a:cs typeface="Times New Roman"/>
              </a:rPr>
              <a:t>for </a:t>
            </a:r>
            <a:r>
              <a:rPr sz="2800" spc="185" dirty="0">
                <a:latin typeface="Times New Roman"/>
                <a:cs typeface="Times New Roman"/>
              </a:rPr>
              <a:t>various  </a:t>
            </a:r>
            <a:r>
              <a:rPr sz="2800" spc="180" dirty="0">
                <a:latin typeface="Times New Roman"/>
                <a:cs typeface="Times New Roman"/>
              </a:rPr>
              <a:t>purposes.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8271F6-15DC-4296-A46E-A8847C26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an ideal PM system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8754B63-F16F-4464-A2FB-BB34183D2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16" y="2286000"/>
            <a:ext cx="8345078" cy="30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06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C9E2-2E05-4A4B-8AAD-8096CE53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351"/>
            <a:ext cx="7772400" cy="1609344"/>
          </a:xfrm>
        </p:spPr>
        <p:txBody>
          <a:bodyPr/>
          <a:lstStyle/>
          <a:p>
            <a:r>
              <a:rPr lang="en-US" sz="4400" spc="215" dirty="0"/>
              <a:t>CHARACTERISTIC </a:t>
            </a:r>
            <a:r>
              <a:rPr lang="en-US" sz="4400" spc="260" dirty="0"/>
              <a:t>OF </a:t>
            </a:r>
            <a:r>
              <a:rPr lang="en-US" sz="4400" spc="240" dirty="0"/>
              <a:t>AN</a:t>
            </a:r>
            <a:r>
              <a:rPr lang="en-US" sz="4400" spc="-200" dirty="0"/>
              <a:t> </a:t>
            </a:r>
            <a:r>
              <a:rPr lang="en-US" sz="4400" spc="225" dirty="0"/>
              <a:t>IDEAL </a:t>
            </a:r>
            <a:r>
              <a:rPr lang="en-US" sz="4400" spc="290" dirty="0"/>
              <a:t>PM</a:t>
            </a:r>
            <a:r>
              <a:rPr lang="en-US" sz="4400" spc="120" dirty="0"/>
              <a:t> </a:t>
            </a:r>
            <a:r>
              <a:rPr lang="en-US" sz="4400" spc="215" dirty="0"/>
              <a:t>SYSTEM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77E45-BBFA-4610-89ED-F6C4E5938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5105400"/>
          </a:xfrm>
        </p:spPr>
        <p:txBody>
          <a:bodyPr>
            <a:normAutofit fontScale="85000" lnSpcReduction="10000"/>
          </a:bodyPr>
          <a:lstStyle/>
          <a:p>
            <a:r>
              <a:rPr lang="en-IN" sz="2000" b="1" spc="200" dirty="0">
                <a:latin typeface="Arial Rounded MT Bold" panose="020F0704030504030204" pitchFamily="34" charset="0"/>
                <a:cs typeface="Times New Roman"/>
              </a:rPr>
              <a:t>Strategic</a:t>
            </a:r>
            <a:r>
              <a:rPr lang="en-IN" sz="2000" b="1" spc="-100" dirty="0">
                <a:latin typeface="Arial Rounded MT Bold" panose="020F0704030504030204" pitchFamily="34" charset="0"/>
                <a:cs typeface="Times New Roman"/>
              </a:rPr>
              <a:t> </a:t>
            </a:r>
            <a:r>
              <a:rPr lang="en-IN" sz="2000" b="1" spc="170" dirty="0">
                <a:latin typeface="Arial Rounded MT Bold" panose="020F0704030504030204" pitchFamily="34" charset="0"/>
                <a:cs typeface="Times New Roman"/>
              </a:rPr>
              <a:t>Alignment</a:t>
            </a:r>
          </a:p>
          <a:p>
            <a:r>
              <a:rPr lang="en-IN" sz="2000" b="1" spc="190" dirty="0">
                <a:latin typeface="Arial Rounded MT Bold" panose="020F0704030504030204" pitchFamily="34" charset="0"/>
                <a:cs typeface="Times New Roman"/>
              </a:rPr>
              <a:t>Thoroughness</a:t>
            </a:r>
          </a:p>
          <a:p>
            <a:r>
              <a:rPr lang="en-IN" sz="2000" b="1" spc="175" dirty="0">
                <a:latin typeface="Arial Rounded MT Bold" panose="020F0704030504030204" pitchFamily="34" charset="0"/>
                <a:cs typeface="Times New Roman"/>
              </a:rPr>
              <a:t>Practicality</a:t>
            </a:r>
          </a:p>
          <a:p>
            <a:r>
              <a:rPr lang="en-IN" sz="2000" b="1" spc="185" dirty="0">
                <a:latin typeface="Arial Rounded MT Bold" panose="020F0704030504030204" pitchFamily="34" charset="0"/>
                <a:cs typeface="Times New Roman"/>
              </a:rPr>
              <a:t>Meaningfulness</a:t>
            </a:r>
          </a:p>
          <a:p>
            <a:r>
              <a:rPr lang="en-IN" sz="2000" b="1" spc="185" dirty="0">
                <a:latin typeface="Arial Rounded MT Bold" panose="020F0704030504030204" pitchFamily="34" charset="0"/>
                <a:cs typeface="Times New Roman"/>
              </a:rPr>
              <a:t>Specificity</a:t>
            </a:r>
            <a:endParaRPr lang="en-IN" b="1" spc="185" dirty="0">
              <a:latin typeface="Arial Rounded MT Bold" panose="020F0704030504030204" pitchFamily="34" charset="0"/>
              <a:cs typeface="Times New Roman"/>
            </a:endParaRPr>
          </a:p>
          <a:p>
            <a:r>
              <a:rPr lang="en-US" sz="2000" b="1" spc="215" dirty="0">
                <a:latin typeface="Arial Rounded MT Bold" panose="020F0704030504030204" pitchFamily="34" charset="0"/>
                <a:cs typeface="Times New Roman"/>
              </a:rPr>
              <a:t>Identification </a:t>
            </a:r>
            <a:r>
              <a:rPr lang="en-US" sz="2000" b="1" spc="180" dirty="0">
                <a:latin typeface="Arial Rounded MT Bold" panose="020F0704030504030204" pitchFamily="34" charset="0"/>
                <a:cs typeface="Times New Roman"/>
              </a:rPr>
              <a:t>of </a:t>
            </a:r>
            <a:r>
              <a:rPr lang="en-US" sz="2000" b="1" spc="215" dirty="0">
                <a:latin typeface="Arial Rounded MT Bold" panose="020F0704030504030204" pitchFamily="34" charset="0"/>
                <a:cs typeface="Times New Roman"/>
              </a:rPr>
              <a:t>effective </a:t>
            </a:r>
            <a:r>
              <a:rPr lang="en-US" sz="2000" b="1" spc="250" dirty="0">
                <a:latin typeface="Arial Rounded MT Bold" panose="020F0704030504030204" pitchFamily="34" charset="0"/>
                <a:cs typeface="Times New Roman"/>
              </a:rPr>
              <a:t>and</a:t>
            </a:r>
            <a:r>
              <a:rPr lang="en-US" sz="2000" b="1" spc="-110" dirty="0">
                <a:latin typeface="Arial Rounded MT Bold" panose="020F0704030504030204" pitchFamily="34" charset="0"/>
                <a:cs typeface="Times New Roman"/>
              </a:rPr>
              <a:t> </a:t>
            </a:r>
            <a:r>
              <a:rPr lang="en-US" sz="2000" b="1" spc="220" dirty="0">
                <a:latin typeface="Arial Rounded MT Bold" panose="020F0704030504030204" pitchFamily="34" charset="0"/>
                <a:cs typeface="Times New Roman"/>
              </a:rPr>
              <a:t>ineffective  </a:t>
            </a:r>
            <a:r>
              <a:rPr lang="en-US" sz="2000" b="1" spc="195" dirty="0">
                <a:latin typeface="Arial Rounded MT Bold" panose="020F0704030504030204" pitchFamily="34" charset="0"/>
                <a:cs typeface="Times New Roman"/>
              </a:rPr>
              <a:t>performance</a:t>
            </a:r>
          </a:p>
          <a:p>
            <a:r>
              <a:rPr lang="en-IN" sz="2000" b="1" spc="175" dirty="0">
                <a:latin typeface="Arial Rounded MT Bold" panose="020F0704030504030204" pitchFamily="34" charset="0"/>
                <a:cs typeface="Times New Roman"/>
              </a:rPr>
              <a:t>Reliability</a:t>
            </a:r>
          </a:p>
          <a:p>
            <a:r>
              <a:rPr lang="en-IN" sz="2000" b="1" spc="155" dirty="0">
                <a:latin typeface="Arial Rounded MT Bold" panose="020F0704030504030204" pitchFamily="34" charset="0"/>
                <a:cs typeface="Times New Roman"/>
              </a:rPr>
              <a:t>Validity</a:t>
            </a:r>
          </a:p>
          <a:p>
            <a:r>
              <a:rPr lang="en-IN" sz="2000" b="1" spc="204" dirty="0">
                <a:latin typeface="Arial Rounded MT Bold" panose="020F0704030504030204" pitchFamily="34" charset="0"/>
                <a:cs typeface="Times New Roman"/>
              </a:rPr>
              <a:t>Acceptability </a:t>
            </a:r>
            <a:r>
              <a:rPr lang="en-IN" sz="2000" b="1" spc="250" dirty="0">
                <a:latin typeface="Arial Rounded MT Bold" panose="020F0704030504030204" pitchFamily="34" charset="0"/>
                <a:cs typeface="Times New Roman"/>
              </a:rPr>
              <a:t>and</a:t>
            </a:r>
            <a:r>
              <a:rPr lang="en-IN" sz="2000" b="1" spc="-130" dirty="0">
                <a:latin typeface="Arial Rounded MT Bold" panose="020F0704030504030204" pitchFamily="34" charset="0"/>
                <a:cs typeface="Times New Roman"/>
              </a:rPr>
              <a:t> </a:t>
            </a:r>
            <a:r>
              <a:rPr lang="en-IN" sz="2000" b="1" spc="180" dirty="0">
                <a:latin typeface="Arial Rounded MT Bold" panose="020F0704030504030204" pitchFamily="34" charset="0"/>
                <a:cs typeface="Times New Roman"/>
              </a:rPr>
              <a:t>fairness</a:t>
            </a:r>
          </a:p>
          <a:p>
            <a:r>
              <a:rPr lang="en-IN" sz="2000" b="1" spc="229" dirty="0">
                <a:latin typeface="Arial Rounded MT Bold" panose="020F0704030504030204" pitchFamily="34" charset="0"/>
                <a:cs typeface="Times New Roman"/>
              </a:rPr>
              <a:t>Inclusiveness</a:t>
            </a:r>
          </a:p>
          <a:p>
            <a:r>
              <a:rPr lang="en-IN" sz="2000" b="1" spc="220" dirty="0">
                <a:latin typeface="Arial Rounded MT Bold" panose="020F0704030504030204" pitchFamily="34" charset="0"/>
                <a:cs typeface="Times New Roman"/>
              </a:rPr>
              <a:t>Openness</a:t>
            </a:r>
          </a:p>
          <a:p>
            <a:r>
              <a:rPr lang="en-IN" sz="2000" b="1" spc="220" dirty="0">
                <a:latin typeface="Arial Rounded MT Bold" panose="020F0704030504030204" pitchFamily="34" charset="0"/>
              </a:rPr>
              <a:t>Correct</a:t>
            </a:r>
            <a:r>
              <a:rPr lang="en-IN" sz="2000" b="1" spc="30" dirty="0">
                <a:latin typeface="Arial Rounded MT Bold" panose="020F0704030504030204" pitchFamily="34" charset="0"/>
              </a:rPr>
              <a:t> </a:t>
            </a:r>
            <a:r>
              <a:rPr lang="en-IN" sz="2000" b="1" spc="175" dirty="0">
                <a:latin typeface="Arial Rounded MT Bold" panose="020F0704030504030204" pitchFamily="34" charset="0"/>
              </a:rPr>
              <a:t>ability</a:t>
            </a:r>
          </a:p>
          <a:p>
            <a:r>
              <a:rPr lang="en-IN" sz="2000" b="1" spc="220" dirty="0">
                <a:latin typeface="Arial Rounded MT Bold" panose="020F0704030504030204" pitchFamily="34" charset="0"/>
              </a:rPr>
              <a:t>Standardization</a:t>
            </a:r>
          </a:p>
          <a:p>
            <a:r>
              <a:rPr lang="en-IN" sz="2000" b="1" spc="200" dirty="0">
                <a:latin typeface="Arial Rounded MT Bold" panose="020F0704030504030204" pitchFamily="34" charset="0"/>
              </a:rPr>
              <a:t>Ethicality</a:t>
            </a:r>
            <a:endParaRPr lang="en-IN" sz="2000" b="1" spc="220" dirty="0">
              <a:latin typeface="Arial Rounded MT Bold" panose="020F0704030504030204" pitchFamily="34" charset="0"/>
            </a:endParaRPr>
          </a:p>
          <a:p>
            <a:endParaRPr lang="en-IN" sz="2000" spc="175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048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u="heavy" spc="245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565E6C"/>
                  </a:solidFill>
                </a:uFill>
              </a:rPr>
              <a:t>PERFORMANCE</a:t>
            </a:r>
            <a:r>
              <a:rPr sz="3000" u="heavy" spc="70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565E6C"/>
                  </a:solidFill>
                </a:uFill>
              </a:rPr>
              <a:t> </a:t>
            </a:r>
            <a:r>
              <a:rPr sz="3000" u="heavy" spc="195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565E6C"/>
                  </a:solidFill>
                </a:uFill>
              </a:rPr>
              <a:t>MANAGEMENT</a:t>
            </a:r>
            <a:endParaRPr sz="3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A19CC-1E4D-47BA-A563-E393A92F6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spc="165" dirty="0">
                <a:latin typeface="Times New Roman"/>
                <a:cs typeface="Times New Roman"/>
              </a:rPr>
              <a:t>Performance </a:t>
            </a:r>
            <a:r>
              <a:rPr lang="en-US" sz="2000" spc="215" dirty="0">
                <a:latin typeface="Times New Roman"/>
                <a:cs typeface="Times New Roman"/>
              </a:rPr>
              <a:t>management </a:t>
            </a:r>
            <a:r>
              <a:rPr lang="en-US" sz="2000" spc="125" dirty="0">
                <a:latin typeface="Times New Roman"/>
                <a:cs typeface="Times New Roman"/>
              </a:rPr>
              <a:t>is </a:t>
            </a:r>
            <a:r>
              <a:rPr lang="en-US" sz="2000" spc="265" dirty="0">
                <a:latin typeface="Times New Roman"/>
                <a:cs typeface="Times New Roman"/>
              </a:rPr>
              <a:t>a </a:t>
            </a:r>
            <a:r>
              <a:rPr lang="en-US" sz="2000" spc="155" dirty="0">
                <a:latin typeface="Times New Roman"/>
                <a:cs typeface="Times New Roman"/>
              </a:rPr>
              <a:t>continuous </a:t>
            </a:r>
            <a:r>
              <a:rPr lang="en-US" sz="2000" spc="130" dirty="0">
                <a:latin typeface="Times New Roman"/>
                <a:cs typeface="Times New Roman"/>
              </a:rPr>
              <a:t>process </a:t>
            </a:r>
            <a:r>
              <a:rPr lang="en-US" sz="2000" dirty="0">
                <a:latin typeface="Times New Roman"/>
                <a:cs typeface="Times New Roman"/>
              </a:rPr>
              <a:t>of  </a:t>
            </a:r>
            <a:r>
              <a:rPr lang="en-US" sz="2000" spc="130" dirty="0">
                <a:latin typeface="Times New Roman"/>
                <a:cs typeface="Times New Roman"/>
              </a:rPr>
              <a:t>identifying, </a:t>
            </a:r>
            <a:r>
              <a:rPr lang="en-US" sz="2000" spc="185" dirty="0">
                <a:latin typeface="Times New Roman"/>
                <a:cs typeface="Times New Roman"/>
              </a:rPr>
              <a:t>measuring, </a:t>
            </a:r>
            <a:r>
              <a:rPr lang="en-US" sz="2000" spc="229" dirty="0">
                <a:latin typeface="Times New Roman"/>
                <a:cs typeface="Times New Roman"/>
              </a:rPr>
              <a:t>and </a:t>
            </a:r>
            <a:r>
              <a:rPr lang="en-US" sz="2000" spc="120" dirty="0">
                <a:latin typeface="Times New Roman"/>
                <a:cs typeface="Times New Roman"/>
              </a:rPr>
              <a:t>developing </a:t>
            </a:r>
            <a:r>
              <a:rPr lang="en-US" sz="2000" spc="215" dirty="0">
                <a:latin typeface="Times New Roman"/>
                <a:cs typeface="Times New Roman"/>
              </a:rPr>
              <a:t>the </a:t>
            </a:r>
            <a:r>
              <a:rPr lang="en-US" sz="2000" spc="155" dirty="0">
                <a:latin typeface="Times New Roman"/>
                <a:cs typeface="Times New Roman"/>
              </a:rPr>
              <a:t>performance  </a:t>
            </a:r>
            <a:r>
              <a:rPr lang="en-US" sz="2000" dirty="0">
                <a:latin typeface="Times New Roman"/>
                <a:cs typeface="Times New Roman"/>
              </a:rPr>
              <a:t>of </a:t>
            </a:r>
            <a:r>
              <a:rPr lang="en-US" sz="2000" spc="155" dirty="0">
                <a:latin typeface="Times New Roman"/>
                <a:cs typeface="Times New Roman"/>
              </a:rPr>
              <a:t>individuals </a:t>
            </a:r>
            <a:r>
              <a:rPr lang="en-US" sz="2000" spc="229" dirty="0">
                <a:latin typeface="Times New Roman"/>
                <a:cs typeface="Times New Roman"/>
              </a:rPr>
              <a:t>and </a:t>
            </a:r>
            <a:r>
              <a:rPr lang="en-US" sz="2000" spc="150" dirty="0">
                <a:latin typeface="Times New Roman"/>
                <a:cs typeface="Times New Roman"/>
              </a:rPr>
              <a:t>aligning </a:t>
            </a:r>
            <a:r>
              <a:rPr lang="en-US" sz="2000" spc="160" dirty="0">
                <a:latin typeface="Times New Roman"/>
                <a:cs typeface="Times New Roman"/>
              </a:rPr>
              <a:t>performance</a:t>
            </a:r>
            <a:r>
              <a:rPr lang="en-US" sz="2000" spc="919" dirty="0">
                <a:latin typeface="Times New Roman"/>
                <a:cs typeface="Times New Roman"/>
              </a:rPr>
              <a:t> </a:t>
            </a:r>
            <a:r>
              <a:rPr lang="en-US" sz="2000" spc="185" dirty="0">
                <a:latin typeface="Times New Roman"/>
                <a:cs typeface="Times New Roman"/>
              </a:rPr>
              <a:t>with</a:t>
            </a:r>
            <a:r>
              <a:rPr lang="en-US" sz="2000" spc="969" dirty="0">
                <a:latin typeface="Times New Roman"/>
                <a:cs typeface="Times New Roman"/>
              </a:rPr>
              <a:t> </a:t>
            </a:r>
            <a:r>
              <a:rPr lang="en-US" sz="2000" spc="220" dirty="0">
                <a:latin typeface="Times New Roman"/>
                <a:cs typeface="Times New Roman"/>
              </a:rPr>
              <a:t>the  </a:t>
            </a:r>
            <a:r>
              <a:rPr lang="en-US" sz="2000" spc="170" dirty="0">
                <a:latin typeface="Times New Roman"/>
                <a:cs typeface="Times New Roman"/>
              </a:rPr>
              <a:t>strategic </a:t>
            </a:r>
            <a:r>
              <a:rPr lang="en-US" sz="2000" spc="120" dirty="0">
                <a:latin typeface="Times New Roman"/>
                <a:cs typeface="Times New Roman"/>
              </a:rPr>
              <a:t>goals </a:t>
            </a:r>
            <a:r>
              <a:rPr lang="en-US" sz="2000" dirty="0">
                <a:latin typeface="Times New Roman"/>
                <a:cs typeface="Times New Roman"/>
              </a:rPr>
              <a:t>of </a:t>
            </a:r>
            <a:r>
              <a:rPr lang="en-US" sz="2000" spc="215" dirty="0">
                <a:latin typeface="Times New Roman"/>
                <a:cs typeface="Times New Roman"/>
              </a:rPr>
              <a:t>the</a:t>
            </a:r>
            <a:r>
              <a:rPr lang="en-US" sz="2000" spc="-25" dirty="0">
                <a:latin typeface="Times New Roman"/>
                <a:cs typeface="Times New Roman"/>
              </a:rPr>
              <a:t> </a:t>
            </a:r>
            <a:r>
              <a:rPr lang="en-US" sz="2000" spc="150" dirty="0">
                <a:latin typeface="Times New Roman"/>
                <a:cs typeface="Times New Roman"/>
              </a:rPr>
              <a:t>organization.</a:t>
            </a:r>
            <a:endParaRPr lang="en-US" sz="2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0"/>
            <a:ext cx="720026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215" dirty="0"/>
              <a:t>CHARACTERISTIC </a:t>
            </a:r>
            <a:r>
              <a:rPr sz="3200" spc="260" dirty="0"/>
              <a:t>OF </a:t>
            </a:r>
            <a:r>
              <a:rPr sz="3200" spc="240" dirty="0"/>
              <a:t>AN</a:t>
            </a:r>
            <a:r>
              <a:rPr sz="3200" spc="-200" dirty="0"/>
              <a:t> </a:t>
            </a:r>
            <a:r>
              <a:rPr sz="3200" spc="225" dirty="0"/>
              <a:t>IDEAL  </a:t>
            </a:r>
            <a:r>
              <a:rPr sz="3200" spc="290" dirty="0"/>
              <a:t>PM</a:t>
            </a:r>
            <a:r>
              <a:rPr sz="3200" spc="120" dirty="0"/>
              <a:t> </a:t>
            </a:r>
            <a:r>
              <a:rPr sz="3200" spc="215" dirty="0"/>
              <a:t>SYSTEM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09269" y="1558289"/>
            <a:ext cx="5960110" cy="100076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59"/>
              </a:spcBef>
            </a:pPr>
            <a:r>
              <a:rPr sz="2100" spc="-232" baseline="15873" dirty="0">
                <a:solidFill>
                  <a:srgbClr val="FD8536"/>
                </a:solidFill>
                <a:latin typeface="UnDotum"/>
                <a:cs typeface="UnDotum"/>
              </a:rPr>
              <a:t> </a:t>
            </a:r>
            <a:r>
              <a:rPr sz="2000" b="1" spc="200" dirty="0">
                <a:latin typeface="Times New Roman"/>
                <a:cs typeface="Times New Roman"/>
              </a:rPr>
              <a:t>Strategic</a:t>
            </a:r>
            <a:r>
              <a:rPr sz="2000" b="1" spc="-100" dirty="0">
                <a:latin typeface="Times New Roman"/>
                <a:cs typeface="Times New Roman"/>
              </a:rPr>
              <a:t> </a:t>
            </a:r>
            <a:r>
              <a:rPr sz="2000" b="1" spc="170" dirty="0">
                <a:latin typeface="Times New Roman"/>
                <a:cs typeface="Times New Roman"/>
              </a:rPr>
              <a:t>Alignment:</a:t>
            </a:r>
            <a:endParaRPr sz="2000" dirty="0">
              <a:latin typeface="Times New Roman"/>
              <a:cs typeface="Times New Roman"/>
            </a:endParaRPr>
          </a:p>
          <a:p>
            <a:pPr marL="309880" marR="30480" indent="7620">
              <a:lnSpc>
                <a:spcPts val="2160"/>
              </a:lnSpc>
              <a:spcBef>
                <a:spcPts val="630"/>
              </a:spcBef>
            </a:pPr>
            <a:r>
              <a:rPr sz="2000" spc="145" dirty="0">
                <a:latin typeface="Times New Roman"/>
                <a:cs typeface="Times New Roman"/>
              </a:rPr>
              <a:t>The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system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35" dirty="0">
                <a:latin typeface="Times New Roman"/>
                <a:cs typeface="Times New Roman"/>
              </a:rPr>
              <a:t>should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be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30" dirty="0">
                <a:latin typeface="Times New Roman"/>
                <a:cs typeface="Times New Roman"/>
              </a:rPr>
              <a:t>aligned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with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80" dirty="0">
                <a:latin typeface="Times New Roman"/>
                <a:cs typeface="Times New Roman"/>
              </a:rPr>
              <a:t>the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80" dirty="0">
                <a:latin typeface="Times New Roman"/>
                <a:cs typeface="Times New Roman"/>
              </a:rPr>
              <a:t>unit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95" dirty="0">
                <a:latin typeface="Times New Roman"/>
                <a:cs typeface="Times New Roman"/>
              </a:rPr>
              <a:t>and  </a:t>
            </a:r>
            <a:r>
              <a:rPr sz="2000" spc="130" dirty="0">
                <a:latin typeface="Times New Roman"/>
                <a:cs typeface="Times New Roman"/>
              </a:rPr>
              <a:t>organization's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strategy.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669" y="2606040"/>
            <a:ext cx="1841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solidFill>
                  <a:srgbClr val="FD8536"/>
                </a:solidFill>
                <a:latin typeface="UnDotum"/>
                <a:cs typeface="UnDotum"/>
              </a:rPr>
              <a:t></a:t>
            </a:r>
            <a:endParaRPr sz="1400">
              <a:latin typeface="UnDotum"/>
              <a:cs typeface="UnDot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0110" y="2534920"/>
            <a:ext cx="6882765" cy="72390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2000" b="1" spc="190" dirty="0">
                <a:latin typeface="Times New Roman"/>
                <a:cs typeface="Times New Roman"/>
              </a:rPr>
              <a:t>Thoroughness:</a:t>
            </a:r>
            <a:endParaRPr sz="2000" dirty="0">
              <a:latin typeface="Times New Roman"/>
              <a:cs typeface="Times New Roman"/>
            </a:endParaRPr>
          </a:p>
          <a:p>
            <a:pPr marL="17780">
              <a:lnSpc>
                <a:spcPct val="100000"/>
              </a:lnSpc>
              <a:spcBef>
                <a:spcPts val="350"/>
              </a:spcBef>
            </a:pPr>
            <a:r>
              <a:rPr sz="2000" spc="145" dirty="0">
                <a:latin typeface="Times New Roman"/>
                <a:cs typeface="Times New Roman"/>
              </a:rPr>
              <a:t>The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system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30" dirty="0">
                <a:latin typeface="Times New Roman"/>
                <a:cs typeface="Times New Roman"/>
              </a:rPr>
              <a:t>should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be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thorough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regarding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four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35" dirty="0">
                <a:latin typeface="Times New Roman"/>
                <a:cs typeface="Times New Roman"/>
              </a:rPr>
              <a:t>dimensions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669" y="3553459"/>
            <a:ext cx="584835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7825" indent="-365760">
              <a:lnSpc>
                <a:spcPct val="100000"/>
              </a:lnSpc>
              <a:spcBef>
                <a:spcPts val="100"/>
              </a:spcBef>
              <a:buChar char="-"/>
              <a:tabLst>
                <a:tab pos="377825" algn="l"/>
                <a:tab pos="378460" algn="l"/>
              </a:tabLst>
            </a:pPr>
            <a:r>
              <a:rPr sz="2000" spc="120" dirty="0">
                <a:latin typeface="Times New Roman"/>
                <a:cs typeface="Times New Roman"/>
              </a:rPr>
              <a:t>Employees </a:t>
            </a:r>
            <a:r>
              <a:rPr sz="2000" spc="135" dirty="0">
                <a:latin typeface="Times New Roman"/>
                <a:cs typeface="Times New Roman"/>
              </a:rPr>
              <a:t>should </a:t>
            </a:r>
            <a:r>
              <a:rPr sz="2000" spc="110" dirty="0">
                <a:latin typeface="Times New Roman"/>
                <a:cs typeface="Times New Roman"/>
              </a:rPr>
              <a:t>be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evaluated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Times New Roman"/>
              <a:buChar char="-"/>
            </a:pPr>
            <a:endParaRPr sz="2150">
              <a:latin typeface="Times New Roman"/>
              <a:cs typeface="Times New Roman"/>
            </a:endParaRPr>
          </a:p>
          <a:p>
            <a:pPr marL="377825" indent="-365760">
              <a:lnSpc>
                <a:spcPct val="100000"/>
              </a:lnSpc>
              <a:buChar char="-"/>
              <a:tabLst>
                <a:tab pos="377825" algn="l"/>
                <a:tab pos="378460" algn="l"/>
              </a:tabLst>
            </a:pPr>
            <a:r>
              <a:rPr sz="2000" spc="114" dirty="0">
                <a:latin typeface="Times New Roman"/>
                <a:cs typeface="Times New Roman"/>
              </a:rPr>
              <a:t>Major </a:t>
            </a:r>
            <a:r>
              <a:rPr sz="2000" spc="150" dirty="0">
                <a:latin typeface="Times New Roman"/>
                <a:cs typeface="Times New Roman"/>
              </a:rPr>
              <a:t>Job </a:t>
            </a:r>
            <a:r>
              <a:rPr sz="2000" spc="120" dirty="0">
                <a:latin typeface="Times New Roman"/>
                <a:cs typeface="Times New Roman"/>
              </a:rPr>
              <a:t>responsibilities </a:t>
            </a:r>
            <a:r>
              <a:rPr sz="2000" spc="135" dirty="0">
                <a:latin typeface="Times New Roman"/>
                <a:cs typeface="Times New Roman"/>
              </a:rPr>
              <a:t>should </a:t>
            </a:r>
            <a:r>
              <a:rPr sz="2000" spc="110" dirty="0">
                <a:latin typeface="Times New Roman"/>
                <a:cs typeface="Times New Roman"/>
              </a:rPr>
              <a:t>be</a:t>
            </a:r>
            <a:r>
              <a:rPr sz="2000" spc="-290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evaluated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669" y="4845050"/>
            <a:ext cx="850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D8536"/>
                </a:solidFill>
                <a:latin typeface="Times New Roman"/>
                <a:cs typeface="Times New Roman"/>
              </a:rPr>
              <a:t>-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6450" y="4803140"/>
            <a:ext cx="6468745" cy="122936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spc="170" dirty="0">
                <a:latin typeface="Times New Roman"/>
                <a:cs typeface="Times New Roman"/>
              </a:rPr>
              <a:t>Evaluate </a:t>
            </a:r>
            <a:r>
              <a:rPr sz="2000" spc="130" dirty="0">
                <a:latin typeface="Times New Roman"/>
                <a:cs typeface="Times New Roman"/>
              </a:rPr>
              <a:t>performance </a:t>
            </a:r>
            <a:r>
              <a:rPr sz="2000" spc="165" dirty="0">
                <a:latin typeface="Times New Roman"/>
                <a:cs typeface="Times New Roman"/>
              </a:rPr>
              <a:t>spanning </a:t>
            </a:r>
            <a:r>
              <a:rPr sz="2000" spc="150" dirty="0">
                <a:latin typeface="Times New Roman"/>
                <a:cs typeface="Times New Roman"/>
              </a:rPr>
              <a:t>(Entire </a:t>
            </a:r>
            <a:r>
              <a:rPr sz="2000" spc="100" dirty="0">
                <a:latin typeface="Times New Roman"/>
                <a:cs typeface="Times New Roman"/>
              </a:rPr>
              <a:t>Review</a:t>
            </a:r>
            <a:r>
              <a:rPr sz="2000" spc="-325" dirty="0">
                <a:latin typeface="Times New Roman"/>
                <a:cs typeface="Times New Roman"/>
              </a:rPr>
              <a:t> </a:t>
            </a:r>
            <a:r>
              <a:rPr sz="2000" spc="125" dirty="0">
                <a:latin typeface="Times New Roman"/>
                <a:cs typeface="Times New Roman"/>
              </a:rPr>
              <a:t>Period  </a:t>
            </a:r>
            <a:r>
              <a:rPr sz="2000" spc="200" dirty="0">
                <a:latin typeface="Times New Roman"/>
                <a:cs typeface="Times New Roman"/>
              </a:rPr>
              <a:t>rather </a:t>
            </a:r>
            <a:r>
              <a:rPr sz="2000" spc="150" dirty="0">
                <a:latin typeface="Times New Roman"/>
                <a:cs typeface="Times New Roman"/>
              </a:rPr>
              <a:t>just </a:t>
            </a:r>
            <a:r>
              <a:rPr sz="2000" spc="75" dirty="0">
                <a:latin typeface="Times New Roman"/>
                <a:cs typeface="Times New Roman"/>
              </a:rPr>
              <a:t>few</a:t>
            </a:r>
            <a:r>
              <a:rPr sz="2000" spc="-210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weeks)</a:t>
            </a:r>
            <a:endParaRPr sz="2000">
              <a:latin typeface="Times New Roman"/>
              <a:cs typeface="Times New Roman"/>
            </a:endParaRPr>
          </a:p>
          <a:p>
            <a:pPr marL="12700" marR="447675">
              <a:lnSpc>
                <a:spcPts val="2160"/>
              </a:lnSpc>
              <a:spcBef>
                <a:spcPts val="600"/>
              </a:spcBef>
            </a:pPr>
            <a:r>
              <a:rPr sz="2000" spc="140" dirty="0">
                <a:latin typeface="Times New Roman"/>
                <a:cs typeface="Times New Roman"/>
              </a:rPr>
              <a:t>Feedback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is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14" dirty="0">
                <a:latin typeface="Times New Roman"/>
                <a:cs typeface="Times New Roman"/>
              </a:rPr>
              <a:t>provided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on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40" dirty="0">
                <a:latin typeface="Times New Roman"/>
                <a:cs typeface="Times New Roman"/>
              </a:rPr>
              <a:t>both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positive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200" dirty="0">
                <a:latin typeface="Times New Roman"/>
                <a:cs typeface="Times New Roman"/>
              </a:rPr>
              <a:t>and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35" dirty="0">
                <a:latin typeface="Times New Roman"/>
                <a:cs typeface="Times New Roman"/>
              </a:rPr>
              <a:t>negative  performance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4669" y="5469890"/>
            <a:ext cx="850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D8536"/>
                </a:solidFill>
                <a:latin typeface="Times New Roman"/>
                <a:cs typeface="Times New Roman"/>
              </a:rPr>
              <a:t>-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6297" y="-32657"/>
            <a:ext cx="7772400" cy="1609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>
              <a:lnSpc>
                <a:spcPct val="100000"/>
              </a:lnSpc>
              <a:spcBef>
                <a:spcPts val="100"/>
              </a:spcBef>
            </a:pPr>
            <a:r>
              <a:rPr spc="175" dirty="0"/>
              <a:t>CHARACTERISTIC </a:t>
            </a:r>
            <a:r>
              <a:rPr spc="220" dirty="0"/>
              <a:t>OF </a:t>
            </a:r>
            <a:r>
              <a:rPr spc="195" dirty="0"/>
              <a:t>AN </a:t>
            </a:r>
            <a:r>
              <a:rPr spc="180" dirty="0"/>
              <a:t>IDEAL</a:t>
            </a:r>
            <a:r>
              <a:rPr spc="-270" dirty="0"/>
              <a:t> </a:t>
            </a:r>
            <a:r>
              <a:rPr spc="240" dirty="0"/>
              <a:t>PM  </a:t>
            </a:r>
            <a:r>
              <a:rPr spc="175" dirty="0"/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9100" y="1497329"/>
            <a:ext cx="7967980" cy="241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100" spc="-232" baseline="15873" dirty="0">
                <a:solidFill>
                  <a:srgbClr val="FD8536"/>
                </a:solidFill>
                <a:latin typeface="UnDotum"/>
                <a:cs typeface="UnDotum"/>
              </a:rPr>
              <a:t></a:t>
            </a:r>
            <a:r>
              <a:rPr sz="2100" spc="-82" baseline="15873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sz="2000" b="1" spc="175" dirty="0">
                <a:latin typeface="Times New Roman"/>
                <a:cs typeface="Times New Roman"/>
              </a:rPr>
              <a:t>Practicality:</a:t>
            </a:r>
            <a:endParaRPr sz="2000" dirty="0">
              <a:latin typeface="Times New Roman"/>
              <a:cs typeface="Times New Roman"/>
            </a:endParaRPr>
          </a:p>
          <a:p>
            <a:pPr marL="323850" marR="43180">
              <a:lnSpc>
                <a:spcPts val="1920"/>
              </a:lnSpc>
              <a:spcBef>
                <a:spcPts val="575"/>
              </a:spcBef>
            </a:pPr>
            <a:r>
              <a:rPr sz="2000" spc="150" dirty="0">
                <a:latin typeface="Times New Roman"/>
                <a:cs typeface="Times New Roman"/>
              </a:rPr>
              <a:t>Systems </a:t>
            </a:r>
            <a:r>
              <a:rPr sz="2000" spc="220" dirty="0">
                <a:latin typeface="Times New Roman"/>
                <a:cs typeface="Times New Roman"/>
              </a:rPr>
              <a:t>that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180" dirty="0">
                <a:latin typeface="Times New Roman"/>
                <a:cs typeface="Times New Roman"/>
              </a:rPr>
              <a:t>are </a:t>
            </a:r>
            <a:r>
              <a:rPr sz="2000" spc="70" dirty="0">
                <a:latin typeface="Times New Roman"/>
                <a:cs typeface="Times New Roman"/>
              </a:rPr>
              <a:t>too </a:t>
            </a:r>
            <a:r>
              <a:rPr sz="2000" spc="110" dirty="0">
                <a:latin typeface="Times New Roman"/>
                <a:cs typeface="Times New Roman"/>
              </a:rPr>
              <a:t>expensive, </a:t>
            </a:r>
            <a:r>
              <a:rPr sz="2000" spc="120" dirty="0">
                <a:latin typeface="Times New Roman"/>
                <a:cs typeface="Times New Roman"/>
              </a:rPr>
              <a:t>time-consuming, </a:t>
            </a:r>
            <a:r>
              <a:rPr sz="2000" spc="105" dirty="0">
                <a:latin typeface="Times New Roman"/>
                <a:cs typeface="Times New Roman"/>
              </a:rPr>
              <a:t>convoluted </a:t>
            </a:r>
            <a:r>
              <a:rPr sz="2000" spc="80" dirty="0">
                <a:latin typeface="Times New Roman"/>
                <a:cs typeface="Times New Roman"/>
              </a:rPr>
              <a:t>will  </a:t>
            </a:r>
            <a:r>
              <a:rPr sz="2000" spc="85" dirty="0">
                <a:latin typeface="Times New Roman"/>
                <a:cs typeface="Times New Roman"/>
              </a:rPr>
              <a:t>obviously </a:t>
            </a:r>
            <a:r>
              <a:rPr sz="2000" spc="145" dirty="0">
                <a:latin typeface="Times New Roman"/>
                <a:cs typeface="Times New Roman"/>
              </a:rPr>
              <a:t>not </a:t>
            </a:r>
            <a:r>
              <a:rPr sz="2000" spc="110" dirty="0">
                <a:latin typeface="Times New Roman"/>
                <a:cs typeface="Times New Roman"/>
              </a:rPr>
              <a:t>be </a:t>
            </a:r>
            <a:r>
              <a:rPr sz="2000" spc="75" dirty="0">
                <a:latin typeface="Times New Roman"/>
                <a:cs typeface="Times New Roman"/>
              </a:rPr>
              <a:t>effective. </a:t>
            </a:r>
            <a:r>
              <a:rPr sz="2000" spc="65" dirty="0">
                <a:latin typeface="Times New Roman"/>
                <a:cs typeface="Times New Roman"/>
              </a:rPr>
              <a:t>Good </a:t>
            </a:r>
            <a:r>
              <a:rPr sz="2000" spc="150" dirty="0">
                <a:latin typeface="Times New Roman"/>
                <a:cs typeface="Times New Roman"/>
              </a:rPr>
              <a:t>systems </a:t>
            </a:r>
            <a:r>
              <a:rPr sz="2000" spc="220" dirty="0">
                <a:latin typeface="Times New Roman"/>
                <a:cs typeface="Times New Roman"/>
              </a:rPr>
              <a:t>that</a:t>
            </a:r>
            <a:r>
              <a:rPr sz="2000" spc="-300" dirty="0">
                <a:latin typeface="Times New Roman"/>
                <a:cs typeface="Times New Roman"/>
              </a:rPr>
              <a:t> </a:t>
            </a:r>
            <a:r>
              <a:rPr sz="2000" spc="185" dirty="0">
                <a:latin typeface="Times New Roman"/>
                <a:cs typeface="Times New Roman"/>
              </a:rPr>
              <a:t>are</a:t>
            </a:r>
            <a:endParaRPr sz="2000" dirty="0">
              <a:latin typeface="Times New Roman"/>
              <a:cs typeface="Times New Roman"/>
            </a:endParaRPr>
          </a:p>
          <a:p>
            <a:pPr marL="323850">
              <a:lnSpc>
                <a:spcPct val="100000"/>
              </a:lnSpc>
              <a:spcBef>
                <a:spcPts val="2055"/>
              </a:spcBef>
            </a:pPr>
            <a:r>
              <a:rPr sz="2000" spc="130" dirty="0">
                <a:latin typeface="Times New Roman"/>
                <a:cs typeface="Times New Roman"/>
              </a:rPr>
              <a:t>-Easy </a:t>
            </a:r>
            <a:r>
              <a:rPr sz="2000" spc="105" dirty="0">
                <a:latin typeface="Times New Roman"/>
                <a:cs typeface="Times New Roman"/>
              </a:rPr>
              <a:t>to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use</a:t>
            </a:r>
            <a:endParaRPr sz="2000" dirty="0">
              <a:latin typeface="Times New Roman"/>
              <a:cs typeface="Times New Roman"/>
            </a:endParaRPr>
          </a:p>
          <a:p>
            <a:pPr marL="323850">
              <a:lnSpc>
                <a:spcPct val="100000"/>
              </a:lnSpc>
              <a:spcBef>
                <a:spcPts val="120"/>
              </a:spcBef>
            </a:pPr>
            <a:r>
              <a:rPr sz="2000" spc="120" dirty="0">
                <a:latin typeface="Times New Roman"/>
                <a:cs typeface="Times New Roman"/>
              </a:rPr>
              <a:t>-available </a:t>
            </a:r>
            <a:r>
              <a:rPr sz="2000" spc="75" dirty="0">
                <a:latin typeface="Times New Roman"/>
                <a:cs typeface="Times New Roman"/>
              </a:rPr>
              <a:t>for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use</a:t>
            </a:r>
            <a:endParaRPr sz="2000" dirty="0">
              <a:latin typeface="Times New Roman"/>
              <a:cs typeface="Times New Roman"/>
            </a:endParaRPr>
          </a:p>
          <a:p>
            <a:pPr marL="323850">
              <a:lnSpc>
                <a:spcPct val="100000"/>
              </a:lnSpc>
              <a:spcBef>
                <a:spcPts val="110"/>
              </a:spcBef>
            </a:pPr>
            <a:r>
              <a:rPr sz="2000" spc="100" dirty="0">
                <a:latin typeface="Times New Roman"/>
                <a:cs typeface="Times New Roman"/>
              </a:rPr>
              <a:t>-it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is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acceptable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75" dirty="0">
                <a:latin typeface="Times New Roman"/>
                <a:cs typeface="Times New Roman"/>
              </a:rPr>
              <a:t>for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35" dirty="0">
                <a:latin typeface="Times New Roman"/>
                <a:cs typeface="Times New Roman"/>
              </a:rPr>
              <a:t>those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who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use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it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75" dirty="0">
                <a:latin typeface="Times New Roman"/>
                <a:cs typeface="Times New Roman"/>
              </a:rPr>
              <a:t>for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90" dirty="0">
                <a:latin typeface="Times New Roman"/>
                <a:cs typeface="Times New Roman"/>
              </a:rPr>
              <a:t>decision.</a:t>
            </a:r>
            <a:endParaRPr sz="2000" dirty="0">
              <a:latin typeface="Times New Roman"/>
              <a:cs typeface="Times New Roman"/>
            </a:endParaRPr>
          </a:p>
          <a:p>
            <a:pPr marL="323850">
              <a:lnSpc>
                <a:spcPct val="100000"/>
              </a:lnSpc>
              <a:spcBef>
                <a:spcPts val="120"/>
              </a:spcBef>
            </a:pPr>
            <a:r>
              <a:rPr sz="2000" spc="110" dirty="0">
                <a:latin typeface="Times New Roman"/>
                <a:cs typeface="Times New Roman"/>
              </a:rPr>
              <a:t>-Benefits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85" dirty="0">
                <a:latin typeface="Times New Roman"/>
                <a:cs typeface="Times New Roman"/>
              </a:rPr>
              <a:t>the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system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out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35" dirty="0">
                <a:latin typeface="Times New Roman"/>
                <a:cs typeface="Times New Roman"/>
              </a:rPr>
              <a:t>weight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80" dirty="0">
                <a:latin typeface="Times New Roman"/>
                <a:cs typeface="Times New Roman"/>
              </a:rPr>
              <a:t>the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cost.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4249420"/>
            <a:ext cx="1841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solidFill>
                  <a:srgbClr val="FD8536"/>
                </a:solidFill>
                <a:latin typeface="UnDotum"/>
                <a:cs typeface="UnDotum"/>
              </a:rPr>
              <a:t></a:t>
            </a:r>
            <a:endParaRPr sz="1400">
              <a:latin typeface="UnDotum"/>
              <a:cs typeface="UnDot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0250" y="4222750"/>
            <a:ext cx="8024495" cy="1775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00"/>
              </a:spcBef>
            </a:pPr>
            <a:r>
              <a:rPr sz="2000" b="1" spc="185" dirty="0">
                <a:latin typeface="Times New Roman"/>
                <a:cs typeface="Times New Roman"/>
              </a:rPr>
              <a:t>Meaningfulness:</a:t>
            </a:r>
            <a:endParaRPr sz="2000" dirty="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110"/>
              </a:spcBef>
            </a:pPr>
            <a:r>
              <a:rPr sz="2000" spc="145" dirty="0">
                <a:latin typeface="Times New Roman"/>
                <a:cs typeface="Times New Roman"/>
              </a:rPr>
              <a:t>The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system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95" dirty="0">
                <a:latin typeface="Times New Roman"/>
                <a:cs typeface="Times New Roman"/>
              </a:rPr>
              <a:t>must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be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40" dirty="0">
                <a:latin typeface="Times New Roman"/>
                <a:cs typeface="Times New Roman"/>
              </a:rPr>
              <a:t>meaningful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in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35" dirty="0">
                <a:latin typeface="Times New Roman"/>
                <a:cs typeface="Times New Roman"/>
              </a:rPr>
              <a:t>several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ways.</a:t>
            </a:r>
            <a:endParaRPr sz="2000" dirty="0">
              <a:latin typeface="Times New Roman"/>
              <a:cs typeface="Times New Roman"/>
            </a:endParaRPr>
          </a:p>
          <a:p>
            <a:pPr marL="12700" marR="5080">
              <a:lnSpc>
                <a:spcPct val="80000"/>
              </a:lnSpc>
              <a:spcBef>
                <a:spcPts val="600"/>
              </a:spcBef>
              <a:buChar char="-"/>
              <a:tabLst>
                <a:tab pos="168910" algn="l"/>
              </a:tabLst>
            </a:pPr>
            <a:r>
              <a:rPr sz="2000" spc="185" dirty="0">
                <a:latin typeface="Times New Roman"/>
                <a:cs typeface="Times New Roman"/>
              </a:rPr>
              <a:t>Standards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95" dirty="0">
                <a:latin typeface="Times New Roman"/>
                <a:cs typeface="Times New Roman"/>
              </a:rPr>
              <a:t>and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evaluations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75" dirty="0">
                <a:latin typeface="Times New Roman"/>
                <a:cs typeface="Times New Roman"/>
              </a:rPr>
              <a:t>for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35" dirty="0">
                <a:latin typeface="Times New Roman"/>
                <a:cs typeface="Times New Roman"/>
              </a:rPr>
              <a:t>each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45" dirty="0">
                <a:latin typeface="Times New Roman"/>
                <a:cs typeface="Times New Roman"/>
              </a:rPr>
              <a:t>job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function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80" dirty="0">
                <a:latin typeface="Times New Roman"/>
                <a:cs typeface="Times New Roman"/>
              </a:rPr>
              <a:t>are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important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and  </a:t>
            </a:r>
            <a:r>
              <a:rPr sz="2000" spc="145" dirty="0">
                <a:latin typeface="Times New Roman"/>
                <a:cs typeface="Times New Roman"/>
              </a:rPr>
              <a:t>relevant.</a:t>
            </a:r>
            <a:endParaRPr sz="2000" dirty="0">
              <a:latin typeface="Times New Roman"/>
              <a:cs typeface="Times New Roman"/>
            </a:endParaRPr>
          </a:p>
          <a:p>
            <a:pPr marL="12700" marR="188595">
              <a:lnSpc>
                <a:spcPct val="79600"/>
              </a:lnSpc>
              <a:spcBef>
                <a:spcPts val="610"/>
              </a:spcBef>
              <a:buChar char="-"/>
              <a:tabLst>
                <a:tab pos="168910" algn="l"/>
              </a:tabLst>
            </a:pPr>
            <a:r>
              <a:rPr sz="2000" spc="120" dirty="0">
                <a:latin typeface="Times New Roman"/>
                <a:cs typeface="Times New Roman"/>
              </a:rPr>
              <a:t>Only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80" dirty="0">
                <a:latin typeface="Times New Roman"/>
                <a:cs typeface="Times New Roman"/>
              </a:rPr>
              <a:t>the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functions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220" dirty="0">
                <a:latin typeface="Times New Roman"/>
                <a:cs typeface="Times New Roman"/>
              </a:rPr>
              <a:t>that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80" dirty="0">
                <a:latin typeface="Times New Roman"/>
                <a:cs typeface="Times New Roman"/>
              </a:rPr>
              <a:t>are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85" dirty="0">
                <a:latin typeface="Times New Roman"/>
                <a:cs typeface="Times New Roman"/>
              </a:rPr>
              <a:t>under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80" dirty="0">
                <a:latin typeface="Times New Roman"/>
                <a:cs typeface="Times New Roman"/>
              </a:rPr>
              <a:t>the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control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80" dirty="0">
                <a:latin typeface="Times New Roman"/>
                <a:cs typeface="Times New Roman"/>
              </a:rPr>
              <a:t>the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employee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85" dirty="0">
                <a:latin typeface="Times New Roman"/>
                <a:cs typeface="Times New Roman"/>
              </a:rPr>
              <a:t>are  </a:t>
            </a:r>
            <a:r>
              <a:rPr sz="2000" spc="160" dirty="0">
                <a:latin typeface="Times New Roman"/>
                <a:cs typeface="Times New Roman"/>
              </a:rPr>
              <a:t>measured.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9155" y="168021"/>
            <a:ext cx="7772400" cy="1609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>
              <a:lnSpc>
                <a:spcPct val="100000"/>
              </a:lnSpc>
              <a:spcBef>
                <a:spcPts val="100"/>
              </a:spcBef>
            </a:pPr>
            <a:r>
              <a:rPr spc="175" dirty="0"/>
              <a:t>CHARACTERISTIC </a:t>
            </a:r>
            <a:r>
              <a:rPr spc="220" dirty="0"/>
              <a:t>OF </a:t>
            </a:r>
            <a:r>
              <a:rPr spc="195" dirty="0"/>
              <a:t>AN </a:t>
            </a:r>
            <a:r>
              <a:rPr spc="180" dirty="0"/>
              <a:t>IDEAL</a:t>
            </a:r>
            <a:r>
              <a:rPr spc="-270" dirty="0"/>
              <a:t> </a:t>
            </a:r>
            <a:r>
              <a:rPr spc="240" dirty="0"/>
              <a:t>PM  </a:t>
            </a:r>
            <a:r>
              <a:rPr spc="175" dirty="0"/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647190"/>
            <a:ext cx="90805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5" dirty="0">
                <a:solidFill>
                  <a:srgbClr val="FD8536"/>
                </a:solidFill>
                <a:latin typeface="Times New Roman"/>
                <a:cs typeface="Times New Roman"/>
              </a:rPr>
              <a:t>-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2140" y="1600200"/>
            <a:ext cx="7621905" cy="103886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07645" marR="725805">
              <a:lnSpc>
                <a:spcPts val="2370"/>
              </a:lnSpc>
              <a:spcBef>
                <a:spcPts val="405"/>
              </a:spcBef>
            </a:pPr>
            <a:r>
              <a:rPr sz="2200" spc="165" dirty="0">
                <a:latin typeface="Times New Roman"/>
                <a:cs typeface="Times New Roman"/>
              </a:rPr>
              <a:t>System </a:t>
            </a:r>
            <a:r>
              <a:rPr sz="2200" spc="120" dirty="0">
                <a:latin typeface="Times New Roman"/>
                <a:cs typeface="Times New Roman"/>
              </a:rPr>
              <a:t>provides </a:t>
            </a:r>
            <a:r>
              <a:rPr sz="2200" spc="80" dirty="0">
                <a:latin typeface="Times New Roman"/>
                <a:cs typeface="Times New Roman"/>
              </a:rPr>
              <a:t>for </a:t>
            </a:r>
            <a:r>
              <a:rPr sz="2200" spc="140" dirty="0">
                <a:latin typeface="Times New Roman"/>
                <a:cs typeface="Times New Roman"/>
              </a:rPr>
              <a:t>continuing </a:t>
            </a:r>
            <a:r>
              <a:rPr sz="2200" spc="114" dirty="0">
                <a:latin typeface="Times New Roman"/>
                <a:cs typeface="Times New Roman"/>
              </a:rPr>
              <a:t>skill </a:t>
            </a:r>
            <a:r>
              <a:rPr sz="2200" spc="140" dirty="0">
                <a:latin typeface="Times New Roman"/>
                <a:cs typeface="Times New Roman"/>
              </a:rPr>
              <a:t>development</a:t>
            </a:r>
            <a:r>
              <a:rPr sz="2200" spc="-27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of  </a:t>
            </a:r>
            <a:r>
              <a:rPr sz="2200" spc="145" dirty="0">
                <a:latin typeface="Times New Roman"/>
                <a:cs typeface="Times New Roman"/>
              </a:rPr>
              <a:t>evaluation.</a:t>
            </a:r>
            <a:endParaRPr sz="2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  <a:tabLst>
                <a:tab pos="338455" algn="l"/>
              </a:tabLst>
            </a:pPr>
            <a:r>
              <a:rPr sz="2200" dirty="0">
                <a:latin typeface="Times New Roman"/>
                <a:cs typeface="Times New Roman"/>
              </a:rPr>
              <a:t>-	</a:t>
            </a:r>
            <a:r>
              <a:rPr sz="2200" spc="160" dirty="0">
                <a:latin typeface="Times New Roman"/>
                <a:cs typeface="Times New Roman"/>
              </a:rPr>
              <a:t>Results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200" dirty="0">
                <a:latin typeface="Times New Roman"/>
                <a:cs typeface="Times New Roman"/>
              </a:rPr>
              <a:t>are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70" dirty="0">
                <a:latin typeface="Times New Roman"/>
                <a:cs typeface="Times New Roman"/>
              </a:rPr>
              <a:t>used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80" dirty="0">
                <a:latin typeface="Times New Roman"/>
                <a:cs typeface="Times New Roman"/>
              </a:rPr>
              <a:t>for</a:t>
            </a:r>
            <a:r>
              <a:rPr sz="2200" spc="50" dirty="0">
                <a:latin typeface="Times New Roman"/>
                <a:cs typeface="Times New Roman"/>
              </a:rPr>
              <a:t> </a:t>
            </a:r>
            <a:r>
              <a:rPr sz="2200" spc="185" dirty="0">
                <a:latin typeface="Times New Roman"/>
                <a:cs typeface="Times New Roman"/>
              </a:rPr>
              <a:t>important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170" dirty="0">
                <a:latin typeface="Times New Roman"/>
                <a:cs typeface="Times New Roman"/>
              </a:rPr>
              <a:t>administrative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2200" spc="105" dirty="0">
                <a:latin typeface="Times New Roman"/>
                <a:cs typeface="Times New Roman"/>
              </a:rPr>
              <a:t>decisions.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9269" y="2613660"/>
            <a:ext cx="7470140" cy="334264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8100" algn="just">
              <a:lnSpc>
                <a:spcPct val="100000"/>
              </a:lnSpc>
              <a:spcBef>
                <a:spcPts val="430"/>
              </a:spcBef>
            </a:pPr>
            <a:r>
              <a:rPr sz="2325" spc="-270" baseline="14336" dirty="0">
                <a:solidFill>
                  <a:srgbClr val="FD8536"/>
                </a:solidFill>
                <a:latin typeface="UnDotum"/>
                <a:cs typeface="UnDotum"/>
              </a:rPr>
              <a:t></a:t>
            </a:r>
            <a:r>
              <a:rPr sz="2325" spc="30" baseline="14336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sz="2200" b="1" spc="185" dirty="0">
                <a:latin typeface="Times New Roman"/>
                <a:cs typeface="Times New Roman"/>
              </a:rPr>
              <a:t>Specificity:</a:t>
            </a:r>
            <a:endParaRPr sz="2200" dirty="0">
              <a:latin typeface="Times New Roman"/>
              <a:cs typeface="Times New Roman"/>
            </a:endParaRPr>
          </a:p>
          <a:p>
            <a:pPr marL="310515" marR="30480" indent="1555750" algn="just">
              <a:lnSpc>
                <a:spcPct val="90000"/>
              </a:lnSpc>
              <a:spcBef>
                <a:spcPts val="590"/>
              </a:spcBef>
            </a:pPr>
            <a:r>
              <a:rPr sz="2200" spc="145" dirty="0">
                <a:latin typeface="Times New Roman"/>
                <a:cs typeface="Times New Roman"/>
              </a:rPr>
              <a:t>Detailed </a:t>
            </a:r>
            <a:r>
              <a:rPr sz="2200" spc="140" dirty="0">
                <a:latin typeface="Times New Roman"/>
                <a:cs typeface="Times New Roman"/>
              </a:rPr>
              <a:t>guidance </a:t>
            </a:r>
            <a:r>
              <a:rPr sz="2200" spc="120" dirty="0">
                <a:latin typeface="Times New Roman"/>
                <a:cs typeface="Times New Roman"/>
              </a:rPr>
              <a:t>is provided </a:t>
            </a:r>
            <a:r>
              <a:rPr sz="2200" spc="114" dirty="0">
                <a:latin typeface="Times New Roman"/>
                <a:cs typeface="Times New Roman"/>
              </a:rPr>
              <a:t>to</a:t>
            </a:r>
            <a:r>
              <a:rPr sz="2200" spc="-240" dirty="0">
                <a:latin typeface="Times New Roman"/>
                <a:cs typeface="Times New Roman"/>
              </a:rPr>
              <a:t> </a:t>
            </a:r>
            <a:r>
              <a:rPr sz="2200" spc="120" dirty="0">
                <a:latin typeface="Times New Roman"/>
                <a:cs typeface="Times New Roman"/>
              </a:rPr>
              <a:t>employees  </a:t>
            </a:r>
            <a:r>
              <a:rPr sz="2200" spc="165" dirty="0">
                <a:latin typeface="Times New Roman"/>
                <a:cs typeface="Times New Roman"/>
              </a:rPr>
              <a:t>about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204" dirty="0">
                <a:latin typeface="Times New Roman"/>
                <a:cs typeface="Times New Roman"/>
              </a:rPr>
              <a:t>what</a:t>
            </a:r>
            <a:r>
              <a:rPr sz="2200" spc="50" dirty="0">
                <a:latin typeface="Times New Roman"/>
                <a:cs typeface="Times New Roman"/>
              </a:rPr>
              <a:t> </a:t>
            </a:r>
            <a:r>
              <a:rPr sz="2200" spc="120" dirty="0">
                <a:latin typeface="Times New Roman"/>
                <a:cs typeface="Times New Roman"/>
              </a:rPr>
              <a:t>is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20" dirty="0">
                <a:latin typeface="Times New Roman"/>
                <a:cs typeface="Times New Roman"/>
              </a:rPr>
              <a:t>expected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of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210" dirty="0">
                <a:latin typeface="Times New Roman"/>
                <a:cs typeface="Times New Roman"/>
              </a:rPr>
              <a:t>them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2200" spc="215" dirty="0">
                <a:latin typeface="Times New Roman"/>
                <a:cs typeface="Times New Roman"/>
              </a:rPr>
              <a:t>and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20" dirty="0">
                <a:latin typeface="Times New Roman"/>
                <a:cs typeface="Times New Roman"/>
              </a:rPr>
              <a:t>how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70" dirty="0">
                <a:latin typeface="Times New Roman"/>
                <a:cs typeface="Times New Roman"/>
              </a:rPr>
              <a:t>they</a:t>
            </a:r>
            <a:r>
              <a:rPr sz="2200" spc="45" dirty="0">
                <a:latin typeface="Times New Roman"/>
                <a:cs typeface="Times New Roman"/>
              </a:rPr>
              <a:t> </a:t>
            </a:r>
            <a:r>
              <a:rPr sz="2200" spc="160" dirty="0">
                <a:latin typeface="Times New Roman"/>
                <a:cs typeface="Times New Roman"/>
              </a:rPr>
              <a:t>can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85" dirty="0">
                <a:latin typeface="Times New Roman"/>
                <a:cs typeface="Times New Roman"/>
              </a:rPr>
              <a:t>meet  </a:t>
            </a:r>
            <a:r>
              <a:rPr sz="2200" spc="175" dirty="0">
                <a:latin typeface="Times New Roman"/>
                <a:cs typeface="Times New Roman"/>
              </a:rPr>
              <a:t>these</a:t>
            </a:r>
            <a:r>
              <a:rPr sz="2200" spc="50" dirty="0">
                <a:latin typeface="Times New Roman"/>
                <a:cs typeface="Times New Roman"/>
              </a:rPr>
              <a:t> </a:t>
            </a:r>
            <a:r>
              <a:rPr sz="2200" spc="130" dirty="0">
                <a:latin typeface="Times New Roman"/>
                <a:cs typeface="Times New Roman"/>
              </a:rPr>
              <a:t>expectations.</a:t>
            </a:r>
            <a:endParaRPr sz="2200" dirty="0">
              <a:latin typeface="Times New Roman"/>
              <a:cs typeface="Times New Roman"/>
            </a:endParaRPr>
          </a:p>
          <a:p>
            <a:pPr marL="310515" marR="1216660" indent="-273050" algn="just">
              <a:lnSpc>
                <a:spcPts val="2370"/>
              </a:lnSpc>
              <a:spcBef>
                <a:spcPts val="635"/>
              </a:spcBef>
            </a:pPr>
            <a:r>
              <a:rPr sz="2325" spc="-270" baseline="16129" dirty="0">
                <a:solidFill>
                  <a:srgbClr val="FD8536"/>
                </a:solidFill>
                <a:latin typeface="UnDotum"/>
                <a:cs typeface="UnDotum"/>
              </a:rPr>
              <a:t> </a:t>
            </a:r>
            <a:r>
              <a:rPr sz="2200" b="1" spc="215" dirty="0">
                <a:latin typeface="Times New Roman"/>
                <a:cs typeface="Times New Roman"/>
              </a:rPr>
              <a:t>Identification </a:t>
            </a:r>
            <a:r>
              <a:rPr sz="2200" b="1" spc="180" dirty="0">
                <a:latin typeface="Times New Roman"/>
                <a:cs typeface="Times New Roman"/>
              </a:rPr>
              <a:t>of </a:t>
            </a:r>
            <a:r>
              <a:rPr sz="2200" b="1" spc="215" dirty="0">
                <a:latin typeface="Times New Roman"/>
                <a:cs typeface="Times New Roman"/>
              </a:rPr>
              <a:t>effective </a:t>
            </a:r>
            <a:r>
              <a:rPr sz="2200" b="1" spc="250" dirty="0">
                <a:latin typeface="Times New Roman"/>
                <a:cs typeface="Times New Roman"/>
              </a:rPr>
              <a:t>and</a:t>
            </a:r>
            <a:r>
              <a:rPr sz="2200" b="1" spc="-110" dirty="0">
                <a:latin typeface="Times New Roman"/>
                <a:cs typeface="Times New Roman"/>
              </a:rPr>
              <a:t> </a:t>
            </a:r>
            <a:r>
              <a:rPr sz="2200" b="1" spc="220" dirty="0">
                <a:latin typeface="Times New Roman"/>
                <a:cs typeface="Times New Roman"/>
              </a:rPr>
              <a:t>ineffective  </a:t>
            </a:r>
            <a:r>
              <a:rPr sz="2200" b="1" spc="195" dirty="0">
                <a:latin typeface="Times New Roman"/>
                <a:cs typeface="Times New Roman"/>
              </a:rPr>
              <a:t>performance:</a:t>
            </a:r>
            <a:endParaRPr sz="2200" dirty="0">
              <a:latin typeface="Times New Roman"/>
              <a:cs typeface="Times New Roman"/>
            </a:endParaRPr>
          </a:p>
          <a:p>
            <a:pPr marL="310515" marR="275590" indent="641350">
              <a:lnSpc>
                <a:spcPct val="89900"/>
              </a:lnSpc>
              <a:spcBef>
                <a:spcPts val="565"/>
              </a:spcBef>
            </a:pPr>
            <a:r>
              <a:rPr sz="2200" spc="155" dirty="0">
                <a:latin typeface="Times New Roman"/>
                <a:cs typeface="Times New Roman"/>
              </a:rPr>
              <a:t>The </a:t>
            </a:r>
            <a:r>
              <a:rPr sz="2200" spc="165" dirty="0">
                <a:latin typeface="Times New Roman"/>
                <a:cs typeface="Times New Roman"/>
              </a:rPr>
              <a:t>system </a:t>
            </a:r>
            <a:r>
              <a:rPr sz="2200" spc="155" dirty="0">
                <a:latin typeface="Times New Roman"/>
                <a:cs typeface="Times New Roman"/>
              </a:rPr>
              <a:t>distinguishes between </a:t>
            </a:r>
            <a:r>
              <a:rPr sz="2200" spc="80" dirty="0">
                <a:latin typeface="Times New Roman"/>
                <a:cs typeface="Times New Roman"/>
              </a:rPr>
              <a:t>effective </a:t>
            </a:r>
            <a:r>
              <a:rPr sz="2200" spc="210" dirty="0">
                <a:latin typeface="Times New Roman"/>
                <a:cs typeface="Times New Roman"/>
              </a:rPr>
              <a:t>and  </a:t>
            </a:r>
            <a:r>
              <a:rPr sz="2200" spc="95" dirty="0">
                <a:latin typeface="Times New Roman"/>
                <a:cs typeface="Times New Roman"/>
              </a:rPr>
              <a:t>ineffective </a:t>
            </a:r>
            <a:r>
              <a:rPr sz="2200" spc="140" dirty="0">
                <a:latin typeface="Times New Roman"/>
                <a:cs typeface="Times New Roman"/>
              </a:rPr>
              <a:t>behavior </a:t>
            </a:r>
            <a:r>
              <a:rPr sz="2200" spc="215" dirty="0">
                <a:latin typeface="Times New Roman"/>
                <a:cs typeface="Times New Roman"/>
              </a:rPr>
              <a:t>and</a:t>
            </a:r>
            <a:r>
              <a:rPr sz="2200" spc="-360" dirty="0">
                <a:latin typeface="Times New Roman"/>
                <a:cs typeface="Times New Roman"/>
              </a:rPr>
              <a:t> </a:t>
            </a:r>
            <a:r>
              <a:rPr sz="2200" spc="160" dirty="0">
                <a:latin typeface="Times New Roman"/>
                <a:cs typeface="Times New Roman"/>
              </a:rPr>
              <a:t>results, </a:t>
            </a:r>
            <a:r>
              <a:rPr sz="2200" spc="165" dirty="0">
                <a:latin typeface="Times New Roman"/>
                <a:cs typeface="Times New Roman"/>
              </a:rPr>
              <a:t>thereby </a:t>
            </a:r>
            <a:r>
              <a:rPr sz="2200" spc="120" dirty="0">
                <a:latin typeface="Times New Roman"/>
                <a:cs typeface="Times New Roman"/>
              </a:rPr>
              <a:t>also </a:t>
            </a:r>
            <a:r>
              <a:rPr sz="2200" spc="125" dirty="0">
                <a:latin typeface="Times New Roman"/>
                <a:cs typeface="Times New Roman"/>
              </a:rPr>
              <a:t>identify  </a:t>
            </a:r>
            <a:r>
              <a:rPr sz="2200" spc="120" dirty="0">
                <a:latin typeface="Times New Roman"/>
                <a:cs typeface="Times New Roman"/>
              </a:rPr>
              <a:t>employees </a:t>
            </a:r>
            <a:r>
              <a:rPr sz="2200" spc="135" dirty="0">
                <a:latin typeface="Times New Roman"/>
                <a:cs typeface="Times New Roman"/>
              </a:rPr>
              <a:t>displaying </a:t>
            </a:r>
            <a:r>
              <a:rPr sz="2200" spc="145" dirty="0">
                <a:latin typeface="Times New Roman"/>
                <a:cs typeface="Times New Roman"/>
              </a:rPr>
              <a:t>various </a:t>
            </a:r>
            <a:r>
              <a:rPr sz="2200" spc="105" dirty="0">
                <a:latin typeface="Times New Roman"/>
                <a:cs typeface="Times New Roman"/>
              </a:rPr>
              <a:t>levels </a:t>
            </a:r>
            <a:r>
              <a:rPr sz="2200" dirty="0">
                <a:latin typeface="Times New Roman"/>
                <a:cs typeface="Times New Roman"/>
              </a:rPr>
              <a:t>of </a:t>
            </a:r>
            <a:r>
              <a:rPr sz="2200" spc="145" dirty="0">
                <a:latin typeface="Times New Roman"/>
                <a:cs typeface="Times New Roman"/>
              </a:rPr>
              <a:t>performance  </a:t>
            </a:r>
            <a:r>
              <a:rPr sz="2200" spc="105" dirty="0">
                <a:latin typeface="Times New Roman"/>
                <a:cs typeface="Times New Roman"/>
              </a:rPr>
              <a:t>effectiveness.</a:t>
            </a:r>
            <a:endParaRPr sz="2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530" y="228600"/>
            <a:ext cx="7772400" cy="1609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>
              <a:lnSpc>
                <a:spcPct val="100000"/>
              </a:lnSpc>
              <a:spcBef>
                <a:spcPts val="100"/>
              </a:spcBef>
            </a:pPr>
            <a:r>
              <a:rPr spc="175" dirty="0"/>
              <a:t>CHARACTERISTIC </a:t>
            </a:r>
            <a:r>
              <a:rPr spc="220" dirty="0"/>
              <a:t>OF </a:t>
            </a:r>
            <a:r>
              <a:rPr spc="195" dirty="0"/>
              <a:t>AN </a:t>
            </a:r>
            <a:r>
              <a:rPr spc="180" dirty="0"/>
              <a:t>IDEAL</a:t>
            </a:r>
            <a:r>
              <a:rPr spc="-270" dirty="0"/>
              <a:t> </a:t>
            </a:r>
            <a:r>
              <a:rPr spc="240" dirty="0"/>
              <a:t>PM  </a:t>
            </a:r>
            <a:r>
              <a:rPr spc="175" dirty="0"/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2270" y="1567179"/>
            <a:ext cx="8376920" cy="4450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2325" spc="-270" baseline="16129" dirty="0">
                <a:solidFill>
                  <a:srgbClr val="FD8536"/>
                </a:solidFill>
                <a:latin typeface="UnDotum"/>
                <a:cs typeface="UnDotum"/>
              </a:rPr>
              <a:t></a:t>
            </a:r>
            <a:r>
              <a:rPr sz="2325" spc="30" baseline="16129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sz="2200" b="1" spc="175" dirty="0">
                <a:latin typeface="Times New Roman"/>
                <a:cs typeface="Times New Roman"/>
              </a:rPr>
              <a:t>Reliability:</a:t>
            </a:r>
            <a:endParaRPr sz="2200" dirty="0">
              <a:latin typeface="Times New Roman"/>
              <a:cs typeface="Times New Roman"/>
            </a:endParaRPr>
          </a:p>
          <a:p>
            <a:pPr marL="1106805">
              <a:lnSpc>
                <a:spcPts val="2370"/>
              </a:lnSpc>
              <a:spcBef>
                <a:spcPts val="70"/>
              </a:spcBef>
            </a:pPr>
            <a:r>
              <a:rPr sz="2200" spc="175" dirty="0">
                <a:latin typeface="Times New Roman"/>
                <a:cs typeface="Times New Roman"/>
              </a:rPr>
              <a:t>Measures </a:t>
            </a:r>
            <a:r>
              <a:rPr sz="2200" dirty="0">
                <a:latin typeface="Times New Roman"/>
                <a:cs typeface="Times New Roman"/>
              </a:rPr>
              <a:t>of </a:t>
            </a:r>
            <a:r>
              <a:rPr sz="2200" spc="140" dirty="0">
                <a:latin typeface="Times New Roman"/>
                <a:cs typeface="Times New Roman"/>
              </a:rPr>
              <a:t>performance </a:t>
            </a:r>
            <a:r>
              <a:rPr sz="2200" spc="200" dirty="0">
                <a:latin typeface="Times New Roman"/>
                <a:cs typeface="Times New Roman"/>
              </a:rPr>
              <a:t>are </a:t>
            </a:r>
            <a:r>
              <a:rPr sz="2200" spc="145" dirty="0">
                <a:latin typeface="Times New Roman"/>
                <a:cs typeface="Times New Roman"/>
              </a:rPr>
              <a:t>consistent </a:t>
            </a:r>
            <a:r>
              <a:rPr sz="2200" spc="215" dirty="0">
                <a:latin typeface="Times New Roman"/>
                <a:cs typeface="Times New Roman"/>
              </a:rPr>
              <a:t>and </a:t>
            </a:r>
            <a:r>
              <a:rPr sz="2200" spc="200" dirty="0">
                <a:latin typeface="Times New Roman"/>
                <a:cs typeface="Times New Roman"/>
              </a:rPr>
              <a:t>are </a:t>
            </a:r>
            <a:r>
              <a:rPr sz="2200" spc="114" dirty="0">
                <a:latin typeface="Times New Roman"/>
                <a:cs typeface="Times New Roman"/>
              </a:rPr>
              <a:t>free</a:t>
            </a:r>
            <a:r>
              <a:rPr sz="2200" spc="1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of</a:t>
            </a:r>
          </a:p>
          <a:p>
            <a:pPr marL="361950">
              <a:lnSpc>
                <a:spcPts val="2370"/>
              </a:lnSpc>
            </a:pPr>
            <a:r>
              <a:rPr sz="2200" spc="145" dirty="0">
                <a:latin typeface="Times New Roman"/>
                <a:cs typeface="Times New Roman"/>
              </a:rPr>
              <a:t>error.</a:t>
            </a:r>
            <a:endParaRPr sz="2200" dirty="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70"/>
              </a:spcBef>
            </a:pPr>
            <a:r>
              <a:rPr sz="2325" spc="-270" baseline="14336" dirty="0">
                <a:solidFill>
                  <a:srgbClr val="FD8536"/>
                </a:solidFill>
                <a:latin typeface="UnDotum"/>
                <a:cs typeface="UnDotum"/>
              </a:rPr>
              <a:t></a:t>
            </a:r>
            <a:r>
              <a:rPr sz="2325" spc="30" baseline="14336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sz="2200" b="1" spc="155" dirty="0">
                <a:latin typeface="Times New Roman"/>
                <a:cs typeface="Times New Roman"/>
              </a:rPr>
              <a:t>Validity:</a:t>
            </a:r>
            <a:endParaRPr sz="2200" dirty="0">
              <a:latin typeface="Times New Roman"/>
              <a:cs typeface="Times New Roman"/>
            </a:endParaRPr>
          </a:p>
          <a:p>
            <a:pPr marL="572770">
              <a:lnSpc>
                <a:spcPct val="100000"/>
              </a:lnSpc>
              <a:spcBef>
                <a:spcPts val="70"/>
              </a:spcBef>
            </a:pPr>
            <a:r>
              <a:rPr sz="2200" dirty="0">
                <a:latin typeface="Times New Roman"/>
                <a:cs typeface="Times New Roman"/>
              </a:rPr>
              <a:t>- </a:t>
            </a:r>
            <a:r>
              <a:rPr sz="2200" spc="175" dirty="0">
                <a:latin typeface="Times New Roman"/>
                <a:cs typeface="Times New Roman"/>
              </a:rPr>
              <a:t>Measure </a:t>
            </a:r>
            <a:r>
              <a:rPr sz="2200" spc="135" dirty="0">
                <a:latin typeface="Times New Roman"/>
                <a:cs typeface="Times New Roman"/>
              </a:rPr>
              <a:t>includes all </a:t>
            </a:r>
            <a:r>
              <a:rPr sz="2200" spc="114" dirty="0">
                <a:latin typeface="Times New Roman"/>
                <a:cs typeface="Times New Roman"/>
              </a:rPr>
              <a:t>critical </a:t>
            </a:r>
            <a:r>
              <a:rPr sz="2200" spc="145" dirty="0">
                <a:latin typeface="Times New Roman"/>
                <a:cs typeface="Times New Roman"/>
              </a:rPr>
              <a:t>performance</a:t>
            </a:r>
            <a:r>
              <a:rPr sz="2200" spc="-204" dirty="0">
                <a:latin typeface="Times New Roman"/>
                <a:cs typeface="Times New Roman"/>
              </a:rPr>
              <a:t> </a:t>
            </a:r>
            <a:r>
              <a:rPr sz="2200" spc="120" dirty="0">
                <a:latin typeface="Times New Roman"/>
                <a:cs typeface="Times New Roman"/>
              </a:rPr>
              <a:t>factors</a:t>
            </a:r>
            <a:endParaRPr sz="2200" dirty="0">
              <a:latin typeface="Times New Roman"/>
              <a:cs typeface="Times New Roman"/>
            </a:endParaRPr>
          </a:p>
          <a:p>
            <a:pPr marL="361950" marR="81915" indent="433070">
              <a:lnSpc>
                <a:spcPct val="79500"/>
              </a:lnSpc>
              <a:spcBef>
                <a:spcPts val="610"/>
              </a:spcBef>
            </a:pPr>
            <a:r>
              <a:rPr sz="2200" dirty="0">
                <a:latin typeface="Times New Roman"/>
                <a:cs typeface="Times New Roman"/>
              </a:rPr>
              <a:t>- </a:t>
            </a:r>
            <a:r>
              <a:rPr sz="2200" spc="175" dirty="0">
                <a:latin typeface="Times New Roman"/>
                <a:cs typeface="Times New Roman"/>
              </a:rPr>
              <a:t>Measures </a:t>
            </a:r>
            <a:r>
              <a:rPr sz="2200" spc="75" dirty="0">
                <a:latin typeface="Times New Roman"/>
                <a:cs typeface="Times New Roman"/>
              </a:rPr>
              <a:t>do </a:t>
            </a:r>
            <a:r>
              <a:rPr sz="2200" spc="160" dirty="0">
                <a:latin typeface="Times New Roman"/>
                <a:cs typeface="Times New Roman"/>
              </a:rPr>
              <a:t>not </a:t>
            </a:r>
            <a:r>
              <a:rPr sz="2200" spc="125" dirty="0">
                <a:latin typeface="Times New Roman"/>
                <a:cs typeface="Times New Roman"/>
              </a:rPr>
              <a:t>leave </a:t>
            </a:r>
            <a:r>
              <a:rPr sz="2200" spc="160" dirty="0">
                <a:latin typeface="Times New Roman"/>
                <a:cs typeface="Times New Roman"/>
              </a:rPr>
              <a:t>out </a:t>
            </a:r>
            <a:r>
              <a:rPr sz="2200" spc="185" dirty="0">
                <a:latin typeface="Times New Roman"/>
                <a:cs typeface="Times New Roman"/>
              </a:rPr>
              <a:t>any important </a:t>
            </a:r>
            <a:r>
              <a:rPr sz="2200" spc="145" dirty="0">
                <a:latin typeface="Times New Roman"/>
                <a:cs typeface="Times New Roman"/>
              </a:rPr>
              <a:t>performance  </a:t>
            </a:r>
            <a:r>
              <a:rPr sz="2200" spc="114" dirty="0">
                <a:latin typeface="Times New Roman"/>
                <a:cs typeface="Times New Roman"/>
              </a:rPr>
              <a:t>factor</a:t>
            </a:r>
            <a:endParaRPr sz="2200" dirty="0">
              <a:latin typeface="Times New Roman"/>
              <a:cs typeface="Times New Roman"/>
            </a:endParaRPr>
          </a:p>
          <a:p>
            <a:pPr marL="632460">
              <a:lnSpc>
                <a:spcPct val="100000"/>
              </a:lnSpc>
              <a:spcBef>
                <a:spcPts val="70"/>
              </a:spcBef>
            </a:pPr>
            <a:r>
              <a:rPr sz="2200" spc="155" dirty="0">
                <a:latin typeface="Times New Roman"/>
                <a:cs typeface="Times New Roman"/>
              </a:rPr>
              <a:t>-Measures </a:t>
            </a:r>
            <a:r>
              <a:rPr sz="2200" spc="75" dirty="0">
                <a:latin typeface="Times New Roman"/>
                <a:cs typeface="Times New Roman"/>
              </a:rPr>
              <a:t>do </a:t>
            </a:r>
            <a:r>
              <a:rPr sz="2200" spc="160" dirty="0">
                <a:latin typeface="Times New Roman"/>
                <a:cs typeface="Times New Roman"/>
              </a:rPr>
              <a:t>not </a:t>
            </a:r>
            <a:r>
              <a:rPr sz="2200" spc="130" dirty="0">
                <a:latin typeface="Times New Roman"/>
                <a:cs typeface="Times New Roman"/>
              </a:rPr>
              <a:t>include </a:t>
            </a:r>
            <a:r>
              <a:rPr sz="2200" spc="120" dirty="0">
                <a:latin typeface="Times New Roman"/>
                <a:cs typeface="Times New Roman"/>
              </a:rPr>
              <a:t>factors </a:t>
            </a:r>
            <a:r>
              <a:rPr sz="2200" spc="140" dirty="0">
                <a:latin typeface="Times New Roman"/>
                <a:cs typeface="Times New Roman"/>
              </a:rPr>
              <a:t>outside </a:t>
            </a:r>
            <a:r>
              <a:rPr sz="2200" spc="114" dirty="0">
                <a:latin typeface="Times New Roman"/>
                <a:cs typeface="Times New Roman"/>
              </a:rPr>
              <a:t>employee</a:t>
            </a:r>
            <a:r>
              <a:rPr sz="2200" spc="-365" dirty="0">
                <a:latin typeface="Times New Roman"/>
                <a:cs typeface="Times New Roman"/>
              </a:rPr>
              <a:t> </a:t>
            </a:r>
            <a:r>
              <a:rPr sz="2200" spc="105" dirty="0">
                <a:latin typeface="Times New Roman"/>
                <a:cs typeface="Times New Roman"/>
              </a:rPr>
              <a:t>control.</a:t>
            </a:r>
            <a:endParaRPr sz="2200" dirty="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70"/>
              </a:spcBef>
            </a:pPr>
            <a:r>
              <a:rPr sz="2325" spc="-270" baseline="16129" dirty="0">
                <a:solidFill>
                  <a:srgbClr val="FD8536"/>
                </a:solidFill>
                <a:latin typeface="UnDotum"/>
                <a:cs typeface="UnDotum"/>
              </a:rPr>
              <a:t> </a:t>
            </a:r>
            <a:r>
              <a:rPr sz="2200" b="1" spc="204" dirty="0">
                <a:latin typeface="Times New Roman"/>
                <a:cs typeface="Times New Roman"/>
              </a:rPr>
              <a:t>Acceptability </a:t>
            </a:r>
            <a:r>
              <a:rPr sz="2200" b="1" spc="250" dirty="0">
                <a:latin typeface="Times New Roman"/>
                <a:cs typeface="Times New Roman"/>
              </a:rPr>
              <a:t>and</a:t>
            </a:r>
            <a:r>
              <a:rPr sz="2200" b="1" spc="-130" dirty="0">
                <a:latin typeface="Times New Roman"/>
                <a:cs typeface="Times New Roman"/>
              </a:rPr>
              <a:t> </a:t>
            </a:r>
            <a:r>
              <a:rPr sz="2200" b="1" spc="180" dirty="0">
                <a:latin typeface="Times New Roman"/>
                <a:cs typeface="Times New Roman"/>
              </a:rPr>
              <a:t>fairness:</a:t>
            </a:r>
            <a:endParaRPr sz="2200" dirty="0">
              <a:latin typeface="Times New Roman"/>
              <a:cs typeface="Times New Roman"/>
            </a:endParaRPr>
          </a:p>
          <a:p>
            <a:pPr marL="361950" marR="81280" indent="744220" algn="just">
              <a:lnSpc>
                <a:spcPct val="79700"/>
              </a:lnSpc>
              <a:spcBef>
                <a:spcPts val="605"/>
              </a:spcBef>
            </a:pPr>
            <a:r>
              <a:rPr sz="2200" spc="130" dirty="0">
                <a:latin typeface="Times New Roman"/>
                <a:cs typeface="Times New Roman"/>
              </a:rPr>
              <a:t>Employees </a:t>
            </a:r>
            <a:r>
              <a:rPr sz="2200" spc="110" dirty="0">
                <a:latin typeface="Times New Roman"/>
                <a:cs typeface="Times New Roman"/>
              </a:rPr>
              <a:t>perceive </a:t>
            </a:r>
            <a:r>
              <a:rPr sz="2200" spc="200" dirty="0">
                <a:latin typeface="Times New Roman"/>
                <a:cs typeface="Times New Roman"/>
              </a:rPr>
              <a:t>the </a:t>
            </a:r>
            <a:r>
              <a:rPr sz="2200" spc="145" dirty="0">
                <a:latin typeface="Times New Roman"/>
                <a:cs typeface="Times New Roman"/>
              </a:rPr>
              <a:t>performance </a:t>
            </a:r>
            <a:r>
              <a:rPr sz="2200" spc="155" dirty="0">
                <a:latin typeface="Times New Roman"/>
                <a:cs typeface="Times New Roman"/>
              </a:rPr>
              <a:t>evaluation </a:t>
            </a:r>
            <a:r>
              <a:rPr sz="2200" spc="215" dirty="0">
                <a:latin typeface="Times New Roman"/>
                <a:cs typeface="Times New Roman"/>
              </a:rPr>
              <a:t>and  </a:t>
            </a:r>
            <a:r>
              <a:rPr sz="2200" spc="180" dirty="0">
                <a:latin typeface="Times New Roman"/>
                <a:cs typeface="Times New Roman"/>
              </a:rPr>
              <a:t>rewards </a:t>
            </a:r>
            <a:r>
              <a:rPr sz="2200" spc="114" dirty="0">
                <a:latin typeface="Times New Roman"/>
                <a:cs typeface="Times New Roman"/>
              </a:rPr>
              <a:t>received </a:t>
            </a:r>
            <a:r>
              <a:rPr sz="2200" spc="150" dirty="0">
                <a:latin typeface="Times New Roman"/>
                <a:cs typeface="Times New Roman"/>
              </a:rPr>
              <a:t>relative </a:t>
            </a:r>
            <a:r>
              <a:rPr sz="2200" spc="114" dirty="0">
                <a:latin typeface="Times New Roman"/>
                <a:cs typeface="Times New Roman"/>
              </a:rPr>
              <a:t>to </a:t>
            </a:r>
            <a:r>
              <a:rPr sz="2200" spc="200" dirty="0">
                <a:latin typeface="Times New Roman"/>
                <a:cs typeface="Times New Roman"/>
              </a:rPr>
              <a:t>the </a:t>
            </a:r>
            <a:r>
              <a:rPr sz="2200" spc="135" dirty="0">
                <a:latin typeface="Times New Roman"/>
                <a:cs typeface="Times New Roman"/>
              </a:rPr>
              <a:t>work </a:t>
            </a:r>
            <a:r>
              <a:rPr sz="2200" spc="140" dirty="0">
                <a:latin typeface="Times New Roman"/>
                <a:cs typeface="Times New Roman"/>
              </a:rPr>
              <a:t>performed </a:t>
            </a:r>
            <a:r>
              <a:rPr sz="2200" spc="200" dirty="0">
                <a:latin typeface="Times New Roman"/>
                <a:cs typeface="Times New Roman"/>
              </a:rPr>
              <a:t>as </a:t>
            </a:r>
            <a:r>
              <a:rPr sz="2200" spc="120" dirty="0">
                <a:latin typeface="Times New Roman"/>
                <a:cs typeface="Times New Roman"/>
              </a:rPr>
              <a:t>fair.  </a:t>
            </a:r>
            <a:r>
              <a:rPr sz="2200" spc="220" dirty="0">
                <a:latin typeface="Times New Roman"/>
                <a:cs typeface="Times New Roman"/>
              </a:rPr>
              <a:t>(</a:t>
            </a:r>
            <a:r>
              <a:rPr sz="2200" b="1" i="1" spc="220" dirty="0">
                <a:latin typeface="Times New Roman"/>
                <a:cs typeface="Times New Roman"/>
              </a:rPr>
              <a:t>Distributive</a:t>
            </a:r>
            <a:r>
              <a:rPr sz="2200" b="1" i="1" spc="80" dirty="0">
                <a:latin typeface="Times New Roman"/>
                <a:cs typeface="Times New Roman"/>
              </a:rPr>
              <a:t> </a:t>
            </a:r>
            <a:r>
              <a:rPr sz="2200" b="1" i="1" spc="195" dirty="0">
                <a:latin typeface="Times New Roman"/>
                <a:cs typeface="Times New Roman"/>
              </a:rPr>
              <a:t>justice</a:t>
            </a:r>
            <a:r>
              <a:rPr sz="2200" spc="195" dirty="0">
                <a:latin typeface="Times New Roman"/>
                <a:cs typeface="Times New Roman"/>
              </a:rPr>
              <a:t>)</a:t>
            </a:r>
            <a:endParaRPr sz="2200" dirty="0">
              <a:latin typeface="Times New Roman"/>
              <a:cs typeface="Times New Roman"/>
            </a:endParaRPr>
          </a:p>
          <a:p>
            <a:pPr marL="361950" marR="78105" indent="397510" algn="just">
              <a:lnSpc>
                <a:spcPct val="79900"/>
              </a:lnSpc>
              <a:spcBef>
                <a:spcPts val="600"/>
              </a:spcBef>
            </a:pPr>
            <a:r>
              <a:rPr sz="2200" spc="130" dirty="0">
                <a:latin typeface="Times New Roman"/>
                <a:cs typeface="Times New Roman"/>
              </a:rPr>
              <a:t>Employees </a:t>
            </a:r>
            <a:r>
              <a:rPr sz="2200" spc="110" dirty="0">
                <a:latin typeface="Times New Roman"/>
                <a:cs typeface="Times New Roman"/>
              </a:rPr>
              <a:t>perceive </a:t>
            </a:r>
            <a:r>
              <a:rPr sz="2200" spc="195" dirty="0">
                <a:latin typeface="Times New Roman"/>
                <a:cs typeface="Times New Roman"/>
              </a:rPr>
              <a:t>the </a:t>
            </a:r>
            <a:r>
              <a:rPr sz="2200" spc="140" dirty="0">
                <a:latin typeface="Times New Roman"/>
                <a:cs typeface="Times New Roman"/>
              </a:rPr>
              <a:t>procedure </a:t>
            </a:r>
            <a:r>
              <a:rPr sz="2200" spc="170" dirty="0">
                <a:latin typeface="Times New Roman"/>
                <a:cs typeface="Times New Roman"/>
              </a:rPr>
              <a:t>used </a:t>
            </a:r>
            <a:r>
              <a:rPr sz="2200" spc="114" dirty="0">
                <a:latin typeface="Times New Roman"/>
                <a:cs typeface="Times New Roman"/>
              </a:rPr>
              <a:t>to </a:t>
            </a:r>
            <a:r>
              <a:rPr sz="2200" spc="170" dirty="0">
                <a:latin typeface="Times New Roman"/>
                <a:cs typeface="Times New Roman"/>
              </a:rPr>
              <a:t>determine </a:t>
            </a:r>
            <a:r>
              <a:rPr sz="2200" spc="195" dirty="0">
                <a:latin typeface="Times New Roman"/>
                <a:cs typeface="Times New Roman"/>
              </a:rPr>
              <a:t>the  </a:t>
            </a:r>
            <a:r>
              <a:rPr sz="2200" spc="185" dirty="0">
                <a:latin typeface="Times New Roman"/>
                <a:cs typeface="Times New Roman"/>
              </a:rPr>
              <a:t>rating</a:t>
            </a:r>
            <a:r>
              <a:rPr sz="2200" spc="75" dirty="0">
                <a:latin typeface="Times New Roman"/>
                <a:cs typeface="Times New Roman"/>
              </a:rPr>
              <a:t> </a:t>
            </a:r>
            <a:r>
              <a:rPr sz="2200" spc="215" dirty="0">
                <a:latin typeface="Times New Roman"/>
                <a:cs typeface="Times New Roman"/>
              </a:rPr>
              <a:t>and</a:t>
            </a:r>
            <a:r>
              <a:rPr sz="2200" spc="75" dirty="0">
                <a:latin typeface="Times New Roman"/>
                <a:cs typeface="Times New Roman"/>
              </a:rPr>
              <a:t> </a:t>
            </a:r>
            <a:r>
              <a:rPr sz="2200" spc="175" dirty="0">
                <a:latin typeface="Times New Roman"/>
                <a:cs typeface="Times New Roman"/>
              </a:rPr>
              <a:t>subsequent</a:t>
            </a:r>
            <a:r>
              <a:rPr sz="2200" spc="70" dirty="0">
                <a:latin typeface="Times New Roman"/>
                <a:cs typeface="Times New Roman"/>
              </a:rPr>
              <a:t> </a:t>
            </a:r>
            <a:r>
              <a:rPr sz="2200" spc="180" dirty="0">
                <a:latin typeface="Times New Roman"/>
                <a:cs typeface="Times New Roman"/>
              </a:rPr>
              <a:t>rewards</a:t>
            </a:r>
            <a:r>
              <a:rPr sz="2200" spc="75" dirty="0">
                <a:latin typeface="Times New Roman"/>
                <a:cs typeface="Times New Roman"/>
              </a:rPr>
              <a:t> </a:t>
            </a:r>
            <a:r>
              <a:rPr sz="2200" spc="200" dirty="0">
                <a:latin typeface="Times New Roman"/>
                <a:cs typeface="Times New Roman"/>
              </a:rPr>
              <a:t>as</a:t>
            </a:r>
            <a:r>
              <a:rPr sz="2200" spc="75" dirty="0">
                <a:latin typeface="Times New Roman"/>
                <a:cs typeface="Times New Roman"/>
              </a:rPr>
              <a:t> </a:t>
            </a:r>
            <a:r>
              <a:rPr sz="2200" spc="120" dirty="0">
                <a:latin typeface="Times New Roman"/>
                <a:cs typeface="Times New Roman"/>
              </a:rPr>
              <a:t>fair.</a:t>
            </a:r>
            <a:r>
              <a:rPr sz="2200" spc="70" dirty="0">
                <a:latin typeface="Times New Roman"/>
                <a:cs typeface="Times New Roman"/>
              </a:rPr>
              <a:t> </a:t>
            </a:r>
            <a:r>
              <a:rPr sz="2200" spc="235" dirty="0">
                <a:latin typeface="Times New Roman"/>
                <a:cs typeface="Times New Roman"/>
              </a:rPr>
              <a:t>(</a:t>
            </a:r>
            <a:r>
              <a:rPr sz="2200" b="1" i="1" spc="235" dirty="0">
                <a:latin typeface="Times New Roman"/>
                <a:cs typeface="Times New Roman"/>
              </a:rPr>
              <a:t>Procedural</a:t>
            </a:r>
            <a:r>
              <a:rPr sz="2200" b="1" i="1" spc="95" dirty="0">
                <a:latin typeface="Times New Roman"/>
                <a:cs typeface="Times New Roman"/>
              </a:rPr>
              <a:t> </a:t>
            </a:r>
            <a:r>
              <a:rPr sz="2200" b="1" i="1" spc="190" dirty="0">
                <a:latin typeface="Times New Roman"/>
                <a:cs typeface="Times New Roman"/>
              </a:rPr>
              <a:t>justice</a:t>
            </a:r>
            <a:r>
              <a:rPr sz="2200" spc="190" dirty="0">
                <a:latin typeface="Times New Roman"/>
                <a:cs typeface="Times New Roman"/>
              </a:rPr>
              <a:t>)</a:t>
            </a:r>
            <a:endParaRPr sz="2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609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>
              <a:lnSpc>
                <a:spcPct val="100000"/>
              </a:lnSpc>
              <a:spcBef>
                <a:spcPts val="100"/>
              </a:spcBef>
            </a:pPr>
            <a:r>
              <a:rPr spc="175" dirty="0"/>
              <a:t>CHARACTERISTIC </a:t>
            </a:r>
            <a:r>
              <a:rPr spc="220" dirty="0"/>
              <a:t>OF </a:t>
            </a:r>
            <a:r>
              <a:rPr spc="195" dirty="0"/>
              <a:t>AN </a:t>
            </a:r>
            <a:r>
              <a:rPr spc="180" dirty="0"/>
              <a:t>IDEAL</a:t>
            </a:r>
            <a:r>
              <a:rPr spc="-270" dirty="0"/>
              <a:t> </a:t>
            </a:r>
            <a:r>
              <a:rPr spc="240" dirty="0"/>
              <a:t>PM  </a:t>
            </a:r>
            <a:r>
              <a:rPr spc="175" dirty="0"/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7669" y="1484629"/>
            <a:ext cx="8475980" cy="4723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algn="just">
              <a:lnSpc>
                <a:spcPct val="100000"/>
              </a:lnSpc>
              <a:spcBef>
                <a:spcPts val="100"/>
              </a:spcBef>
            </a:pPr>
            <a:r>
              <a:rPr sz="2475" spc="-232" baseline="15151" dirty="0">
                <a:solidFill>
                  <a:srgbClr val="FD8536"/>
                </a:solidFill>
                <a:latin typeface="UnDotum"/>
                <a:cs typeface="UnDotum"/>
              </a:rPr>
              <a:t></a:t>
            </a:r>
            <a:r>
              <a:rPr sz="2475" spc="209" baseline="15151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sz="2400" b="1" spc="229" dirty="0">
                <a:latin typeface="Times New Roman"/>
                <a:cs typeface="Times New Roman"/>
              </a:rPr>
              <a:t>Inclusiveness:</a:t>
            </a:r>
            <a:endParaRPr sz="2400" dirty="0">
              <a:latin typeface="Times New Roman"/>
              <a:cs typeface="Times New Roman"/>
            </a:endParaRPr>
          </a:p>
          <a:p>
            <a:pPr marL="411480" marR="132080" algn="just">
              <a:lnSpc>
                <a:spcPct val="79900"/>
              </a:lnSpc>
              <a:spcBef>
                <a:spcPts val="595"/>
              </a:spcBef>
            </a:pPr>
            <a:r>
              <a:rPr sz="2400" spc="140" dirty="0">
                <a:latin typeface="Times New Roman"/>
                <a:cs typeface="Times New Roman"/>
              </a:rPr>
              <a:t>Employees </a:t>
            </a:r>
            <a:r>
              <a:rPr sz="2400" spc="175" dirty="0">
                <a:latin typeface="Times New Roman"/>
                <a:cs typeface="Times New Roman"/>
              </a:rPr>
              <a:t>participate </a:t>
            </a:r>
            <a:r>
              <a:rPr sz="2400" spc="170" dirty="0">
                <a:latin typeface="Times New Roman"/>
                <a:cs typeface="Times New Roman"/>
              </a:rPr>
              <a:t>in </a:t>
            </a:r>
            <a:r>
              <a:rPr sz="2400" spc="215" dirty="0">
                <a:latin typeface="Times New Roman"/>
                <a:cs typeface="Times New Roman"/>
              </a:rPr>
              <a:t>the </a:t>
            </a:r>
            <a:r>
              <a:rPr sz="2400" spc="130" dirty="0">
                <a:latin typeface="Times New Roman"/>
                <a:cs typeface="Times New Roman"/>
              </a:rPr>
              <a:t>process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165" dirty="0">
                <a:latin typeface="Times New Roman"/>
                <a:cs typeface="Times New Roman"/>
              </a:rPr>
              <a:t>creating </a:t>
            </a:r>
            <a:r>
              <a:rPr sz="2400" spc="215" dirty="0">
                <a:latin typeface="Times New Roman"/>
                <a:cs typeface="Times New Roman"/>
              </a:rPr>
              <a:t>the  </a:t>
            </a:r>
            <a:r>
              <a:rPr sz="2400" spc="180" dirty="0">
                <a:latin typeface="Times New Roman"/>
                <a:cs typeface="Times New Roman"/>
              </a:rPr>
              <a:t>system </a:t>
            </a:r>
            <a:r>
              <a:rPr sz="2400" spc="105" dirty="0">
                <a:latin typeface="Times New Roman"/>
                <a:cs typeface="Times New Roman"/>
              </a:rPr>
              <a:t>by </a:t>
            </a:r>
            <a:r>
              <a:rPr sz="2400" spc="130" dirty="0">
                <a:latin typeface="Times New Roman"/>
                <a:cs typeface="Times New Roman"/>
              </a:rPr>
              <a:t>providing </a:t>
            </a:r>
            <a:r>
              <a:rPr sz="2400" spc="204" dirty="0">
                <a:latin typeface="Times New Roman"/>
                <a:cs typeface="Times New Roman"/>
              </a:rPr>
              <a:t>input </a:t>
            </a:r>
            <a:r>
              <a:rPr sz="2400" spc="130" dirty="0">
                <a:latin typeface="Times New Roman"/>
                <a:cs typeface="Times New Roman"/>
              </a:rPr>
              <a:t>on </a:t>
            </a:r>
            <a:r>
              <a:rPr sz="2400" spc="125" dirty="0">
                <a:latin typeface="Times New Roman"/>
                <a:cs typeface="Times New Roman"/>
              </a:rPr>
              <a:t>how </a:t>
            </a:r>
            <a:r>
              <a:rPr sz="2400" spc="155" dirty="0">
                <a:latin typeface="Times New Roman"/>
                <a:cs typeface="Times New Roman"/>
              </a:rPr>
              <a:t>performance </a:t>
            </a:r>
            <a:r>
              <a:rPr sz="2400" spc="160" dirty="0">
                <a:latin typeface="Times New Roman"/>
                <a:cs typeface="Times New Roman"/>
              </a:rPr>
              <a:t>should   </a:t>
            </a:r>
            <a:r>
              <a:rPr sz="2400" spc="130" dirty="0">
                <a:latin typeface="Times New Roman"/>
                <a:cs typeface="Times New Roman"/>
              </a:rPr>
              <a:t>be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Times New Roman"/>
                <a:cs typeface="Times New Roman"/>
              </a:rPr>
              <a:t>measured.</a:t>
            </a:r>
            <a:endParaRPr sz="2400" dirty="0">
              <a:latin typeface="Times New Roman"/>
              <a:cs typeface="Times New Roman"/>
            </a:endParaRPr>
          </a:p>
          <a:p>
            <a:pPr marL="139700" algn="just">
              <a:lnSpc>
                <a:spcPct val="100000"/>
              </a:lnSpc>
              <a:spcBef>
                <a:spcPts val="20"/>
              </a:spcBef>
            </a:pPr>
            <a:r>
              <a:rPr sz="2475" spc="-232" baseline="15151" dirty="0">
                <a:solidFill>
                  <a:srgbClr val="FD8536"/>
                </a:solidFill>
                <a:latin typeface="UnDotum"/>
                <a:cs typeface="UnDotum"/>
              </a:rPr>
              <a:t></a:t>
            </a:r>
            <a:r>
              <a:rPr sz="2475" spc="209" baseline="15151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sz="2400" b="1" spc="220" dirty="0">
                <a:latin typeface="Times New Roman"/>
                <a:cs typeface="Times New Roman"/>
              </a:rPr>
              <a:t>Openness:</a:t>
            </a:r>
            <a:endParaRPr sz="2400" dirty="0">
              <a:latin typeface="Times New Roman"/>
              <a:cs typeface="Times New Roman"/>
            </a:endParaRPr>
          </a:p>
          <a:p>
            <a:pPr marL="390525" algn="just">
              <a:lnSpc>
                <a:spcPct val="100000"/>
              </a:lnSpc>
              <a:spcBef>
                <a:spcPts val="20"/>
              </a:spcBef>
            </a:pPr>
            <a:r>
              <a:rPr sz="2400" spc="75" dirty="0">
                <a:latin typeface="Times New Roman"/>
                <a:cs typeface="Times New Roman"/>
              </a:rPr>
              <a:t>Good </a:t>
            </a:r>
            <a:r>
              <a:rPr sz="2400" spc="180" dirty="0">
                <a:latin typeface="Times New Roman"/>
                <a:cs typeface="Times New Roman"/>
              </a:rPr>
              <a:t>systems have </a:t>
            </a:r>
            <a:r>
              <a:rPr sz="2400" spc="125" dirty="0">
                <a:latin typeface="Times New Roman"/>
                <a:cs typeface="Times New Roman"/>
              </a:rPr>
              <a:t>no</a:t>
            </a:r>
            <a:r>
              <a:rPr sz="2400" spc="-165" dirty="0">
                <a:latin typeface="Times New Roman"/>
                <a:cs typeface="Times New Roman"/>
              </a:rPr>
              <a:t> </a:t>
            </a:r>
            <a:r>
              <a:rPr sz="2400" spc="150" dirty="0">
                <a:latin typeface="Times New Roman"/>
                <a:cs typeface="Times New Roman"/>
              </a:rPr>
              <a:t>secrets.</a:t>
            </a:r>
            <a:endParaRPr sz="2400" dirty="0">
              <a:latin typeface="Times New Roman"/>
              <a:cs typeface="Times New Roman"/>
            </a:endParaRPr>
          </a:p>
          <a:p>
            <a:pPr marL="411480" marR="128270" algn="just">
              <a:lnSpc>
                <a:spcPct val="79900"/>
              </a:lnSpc>
              <a:spcBef>
                <a:spcPts val="600"/>
              </a:spcBef>
            </a:pPr>
            <a:r>
              <a:rPr sz="2400" spc="145" dirty="0">
                <a:latin typeface="Times New Roman"/>
                <a:cs typeface="Times New Roman"/>
              </a:rPr>
              <a:t>-performance </a:t>
            </a:r>
            <a:r>
              <a:rPr sz="2400" spc="130" dirty="0">
                <a:latin typeface="Times New Roman"/>
                <a:cs typeface="Times New Roman"/>
              </a:rPr>
              <a:t>is </a:t>
            </a:r>
            <a:r>
              <a:rPr sz="2400" spc="185" dirty="0">
                <a:latin typeface="Times New Roman"/>
                <a:cs typeface="Times New Roman"/>
              </a:rPr>
              <a:t>evaluated </a:t>
            </a:r>
            <a:r>
              <a:rPr sz="2400" spc="160" dirty="0">
                <a:latin typeface="Times New Roman"/>
                <a:cs typeface="Times New Roman"/>
              </a:rPr>
              <a:t>frequently </a:t>
            </a:r>
            <a:r>
              <a:rPr sz="2400" spc="229" dirty="0">
                <a:latin typeface="Times New Roman"/>
                <a:cs typeface="Times New Roman"/>
              </a:rPr>
              <a:t>and </a:t>
            </a:r>
            <a:r>
              <a:rPr sz="2400" i="1" spc="-5" dirty="0">
                <a:latin typeface="Schoolbook Uralic"/>
                <a:cs typeface="Schoolbook Uralic"/>
              </a:rPr>
              <a:t>feedback is  provided on an ongoing</a:t>
            </a:r>
            <a:r>
              <a:rPr sz="2400" i="1" spc="-15" dirty="0">
                <a:latin typeface="Schoolbook Uralic"/>
                <a:cs typeface="Schoolbook Uralic"/>
              </a:rPr>
              <a:t> </a:t>
            </a:r>
            <a:r>
              <a:rPr sz="2400" i="1" spc="-5" dirty="0">
                <a:latin typeface="Schoolbook Uralic"/>
                <a:cs typeface="Schoolbook Uralic"/>
              </a:rPr>
              <a:t>basis.</a:t>
            </a:r>
            <a:endParaRPr sz="2400" dirty="0">
              <a:latin typeface="Schoolbook Uralic"/>
              <a:cs typeface="Schoolbook Uralic"/>
            </a:endParaRPr>
          </a:p>
          <a:p>
            <a:pPr marL="411480" marR="130810" indent="186690" algn="just">
              <a:lnSpc>
                <a:spcPct val="80000"/>
              </a:lnSpc>
              <a:spcBef>
                <a:spcPts val="595"/>
              </a:spcBef>
            </a:pPr>
            <a:r>
              <a:rPr sz="2400" dirty="0">
                <a:latin typeface="Times New Roman"/>
                <a:cs typeface="Times New Roman"/>
              </a:rPr>
              <a:t>- </a:t>
            </a:r>
            <a:r>
              <a:rPr sz="2400" spc="160" dirty="0">
                <a:latin typeface="Times New Roman"/>
                <a:cs typeface="Times New Roman"/>
              </a:rPr>
              <a:t>Appraisal </a:t>
            </a:r>
            <a:r>
              <a:rPr sz="2400" spc="190" dirty="0">
                <a:latin typeface="Times New Roman"/>
                <a:cs typeface="Times New Roman"/>
              </a:rPr>
              <a:t>meets </a:t>
            </a:r>
            <a:r>
              <a:rPr sz="2400" spc="175" dirty="0">
                <a:latin typeface="Times New Roman"/>
                <a:cs typeface="Times New Roman"/>
              </a:rPr>
              <a:t>in </a:t>
            </a:r>
            <a:r>
              <a:rPr sz="2400" spc="265" dirty="0">
                <a:latin typeface="Times New Roman"/>
                <a:cs typeface="Times New Roman"/>
              </a:rPr>
              <a:t>a </a:t>
            </a:r>
            <a:r>
              <a:rPr sz="2400" i="1" dirty="0">
                <a:latin typeface="Schoolbook Uralic"/>
                <a:cs typeface="Schoolbook Uralic"/>
              </a:rPr>
              <a:t>two-way </a:t>
            </a:r>
            <a:r>
              <a:rPr sz="2400" i="1" spc="-5" dirty="0">
                <a:latin typeface="Schoolbook Uralic"/>
                <a:cs typeface="Schoolbook Uralic"/>
              </a:rPr>
              <a:t>communication process  </a:t>
            </a:r>
            <a:r>
              <a:rPr sz="2400" spc="229" dirty="0">
                <a:latin typeface="Times New Roman"/>
                <a:cs typeface="Times New Roman"/>
              </a:rPr>
              <a:t>and </a:t>
            </a:r>
            <a:r>
              <a:rPr sz="2400" spc="175" dirty="0">
                <a:latin typeface="Times New Roman"/>
                <a:cs typeface="Times New Roman"/>
              </a:rPr>
              <a:t>not </a:t>
            </a:r>
            <a:r>
              <a:rPr sz="2400" spc="125" dirty="0">
                <a:latin typeface="Times New Roman"/>
                <a:cs typeface="Times New Roman"/>
              </a:rPr>
              <a:t>one-way </a:t>
            </a:r>
            <a:r>
              <a:rPr sz="2400" spc="155" dirty="0">
                <a:latin typeface="Times New Roman"/>
                <a:cs typeface="Times New Roman"/>
              </a:rPr>
              <a:t>communication </a:t>
            </a:r>
            <a:r>
              <a:rPr sz="2400" spc="140" dirty="0">
                <a:latin typeface="Times New Roman"/>
                <a:cs typeface="Times New Roman"/>
              </a:rPr>
              <a:t>delivered </a:t>
            </a:r>
            <a:r>
              <a:rPr sz="2400" spc="130" dirty="0">
                <a:latin typeface="Times New Roman"/>
                <a:cs typeface="Times New Roman"/>
              </a:rPr>
              <a:t>from </a:t>
            </a:r>
            <a:r>
              <a:rPr sz="2400" spc="215" dirty="0">
                <a:latin typeface="Times New Roman"/>
                <a:cs typeface="Times New Roman"/>
              </a:rPr>
              <a:t>the  </a:t>
            </a:r>
            <a:r>
              <a:rPr sz="2400" spc="160" dirty="0">
                <a:latin typeface="Times New Roman"/>
                <a:cs typeface="Times New Roman"/>
              </a:rPr>
              <a:t>supervisor </a:t>
            </a:r>
            <a:r>
              <a:rPr sz="2400" spc="125" dirty="0">
                <a:latin typeface="Times New Roman"/>
                <a:cs typeface="Times New Roman"/>
              </a:rPr>
              <a:t>to </a:t>
            </a:r>
            <a:r>
              <a:rPr sz="2400" spc="215" dirty="0">
                <a:latin typeface="Times New Roman"/>
                <a:cs typeface="Times New Roman"/>
              </a:rPr>
              <a:t>the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114" dirty="0">
                <a:latin typeface="Times New Roman"/>
                <a:cs typeface="Times New Roman"/>
              </a:rPr>
              <a:t>employee.</a:t>
            </a:r>
            <a:endParaRPr sz="2400" dirty="0">
              <a:latin typeface="Times New Roman"/>
              <a:cs typeface="Times New Roman"/>
            </a:endParaRPr>
          </a:p>
          <a:p>
            <a:pPr marL="411480" marR="128905" indent="190500" algn="just">
              <a:lnSpc>
                <a:spcPct val="79900"/>
              </a:lnSpc>
              <a:spcBef>
                <a:spcPts val="600"/>
              </a:spcBef>
            </a:pPr>
            <a:r>
              <a:rPr sz="2400" spc="-5" dirty="0">
                <a:latin typeface="Times New Roman"/>
                <a:cs typeface="Times New Roman"/>
              </a:rPr>
              <a:t>-</a:t>
            </a:r>
            <a:r>
              <a:rPr sz="2400" i="1" spc="-5" dirty="0">
                <a:latin typeface="Schoolbook Uralic"/>
                <a:cs typeface="Schoolbook Uralic"/>
              </a:rPr>
              <a:t>Standards are clear </a:t>
            </a:r>
            <a:r>
              <a:rPr sz="2400" spc="229" dirty="0">
                <a:latin typeface="Times New Roman"/>
                <a:cs typeface="Times New Roman"/>
              </a:rPr>
              <a:t>and </a:t>
            </a:r>
            <a:r>
              <a:rPr sz="2400" spc="160" dirty="0">
                <a:latin typeface="Times New Roman"/>
                <a:cs typeface="Times New Roman"/>
              </a:rPr>
              <a:t>communicated </a:t>
            </a:r>
            <a:r>
              <a:rPr sz="2400" spc="130" dirty="0">
                <a:latin typeface="Times New Roman"/>
                <a:cs typeface="Times New Roman"/>
              </a:rPr>
              <a:t>on </a:t>
            </a:r>
            <a:r>
              <a:rPr sz="2400" spc="260" dirty="0">
                <a:latin typeface="Times New Roman"/>
                <a:cs typeface="Times New Roman"/>
              </a:rPr>
              <a:t>an </a:t>
            </a:r>
            <a:r>
              <a:rPr sz="2400" spc="110" dirty="0">
                <a:latin typeface="Times New Roman"/>
                <a:cs typeface="Times New Roman"/>
              </a:rPr>
              <a:t>ongoing  </a:t>
            </a:r>
            <a:r>
              <a:rPr sz="2400" spc="150" dirty="0">
                <a:latin typeface="Times New Roman"/>
                <a:cs typeface="Times New Roman"/>
              </a:rPr>
              <a:t>basis.</a:t>
            </a:r>
            <a:endParaRPr sz="2400" dirty="0">
              <a:latin typeface="Times New Roman"/>
              <a:cs typeface="Times New Roman"/>
            </a:endParaRPr>
          </a:p>
          <a:p>
            <a:pPr marL="564515" algn="just">
              <a:lnSpc>
                <a:spcPct val="100000"/>
              </a:lnSpc>
              <a:spcBef>
                <a:spcPts val="20"/>
              </a:spcBef>
            </a:pPr>
            <a:r>
              <a:rPr sz="2400" spc="-5" dirty="0">
                <a:latin typeface="Times New Roman"/>
                <a:cs typeface="Times New Roman"/>
              </a:rPr>
              <a:t>-</a:t>
            </a:r>
            <a:r>
              <a:rPr sz="2400" i="1" spc="-5" dirty="0">
                <a:latin typeface="Schoolbook Uralic"/>
                <a:cs typeface="Schoolbook Uralic"/>
              </a:rPr>
              <a:t>Communications are factual, open, and</a:t>
            </a:r>
            <a:r>
              <a:rPr sz="2400" i="1" spc="35" dirty="0">
                <a:latin typeface="Schoolbook Uralic"/>
                <a:cs typeface="Schoolbook Uralic"/>
              </a:rPr>
              <a:t> </a:t>
            </a:r>
            <a:r>
              <a:rPr sz="2400" i="1" spc="10" dirty="0">
                <a:latin typeface="Schoolbook Uralic"/>
                <a:cs typeface="Schoolbook Uralic"/>
              </a:rPr>
              <a:t>honest</a:t>
            </a:r>
            <a:r>
              <a:rPr sz="2400" spc="10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>
              <a:lnSpc>
                <a:spcPct val="100000"/>
              </a:lnSpc>
              <a:spcBef>
                <a:spcPts val="100"/>
              </a:spcBef>
            </a:pPr>
            <a:r>
              <a:rPr spc="175" dirty="0"/>
              <a:t>CHARACTERISTIC </a:t>
            </a:r>
            <a:r>
              <a:rPr spc="220" dirty="0"/>
              <a:t>OF </a:t>
            </a:r>
            <a:r>
              <a:rPr spc="195" dirty="0"/>
              <a:t>AN </a:t>
            </a:r>
            <a:r>
              <a:rPr spc="180" dirty="0"/>
              <a:t>IDEAL</a:t>
            </a:r>
            <a:r>
              <a:rPr spc="-270" dirty="0"/>
              <a:t> </a:t>
            </a:r>
            <a:r>
              <a:rPr spc="240" dirty="0"/>
              <a:t>PM  </a:t>
            </a:r>
            <a:r>
              <a:rPr spc="175" dirty="0"/>
              <a:t>SYSTEM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00"/>
              </a:spcBef>
            </a:pPr>
            <a:r>
              <a:rPr sz="2475" b="0" spc="-232" baseline="15151" dirty="0">
                <a:solidFill>
                  <a:srgbClr val="FD8536"/>
                </a:solidFill>
                <a:latin typeface="UnDotum"/>
                <a:cs typeface="UnDotum"/>
              </a:rPr>
              <a:t> </a:t>
            </a:r>
            <a:r>
              <a:rPr sz="2400" spc="220" dirty="0"/>
              <a:t>Correct</a:t>
            </a:r>
            <a:r>
              <a:rPr sz="2400" spc="30" dirty="0"/>
              <a:t> </a:t>
            </a:r>
            <a:r>
              <a:rPr sz="2400" spc="175" dirty="0"/>
              <a:t>ability:</a:t>
            </a:r>
            <a:endParaRPr sz="2400" dirty="0">
              <a:latin typeface="UnDotum"/>
              <a:cs typeface="UnDotum"/>
            </a:endParaRPr>
          </a:p>
          <a:p>
            <a:pPr marL="321945" marR="30480" indent="153670">
              <a:lnSpc>
                <a:spcPct val="79900"/>
              </a:lnSpc>
              <a:spcBef>
                <a:spcPts val="595"/>
              </a:spcBef>
            </a:pPr>
            <a:r>
              <a:rPr b="0" spc="185" dirty="0">
                <a:latin typeface="Times New Roman"/>
                <a:cs typeface="Times New Roman"/>
              </a:rPr>
              <a:t>There</a:t>
            </a:r>
            <a:r>
              <a:rPr b="0" spc="65" dirty="0">
                <a:latin typeface="Times New Roman"/>
                <a:cs typeface="Times New Roman"/>
              </a:rPr>
              <a:t> </a:t>
            </a:r>
            <a:r>
              <a:rPr b="0" spc="130" dirty="0">
                <a:latin typeface="Times New Roman"/>
                <a:cs typeface="Times New Roman"/>
              </a:rPr>
              <a:t>is</a:t>
            </a:r>
            <a:r>
              <a:rPr b="0" spc="70" dirty="0">
                <a:latin typeface="Times New Roman"/>
                <a:cs typeface="Times New Roman"/>
              </a:rPr>
              <a:t> </a:t>
            </a:r>
            <a:r>
              <a:rPr b="0" spc="260" dirty="0">
                <a:latin typeface="Times New Roman"/>
                <a:cs typeface="Times New Roman"/>
              </a:rPr>
              <a:t>an</a:t>
            </a:r>
            <a:r>
              <a:rPr b="0" spc="75" dirty="0">
                <a:latin typeface="Times New Roman"/>
                <a:cs typeface="Times New Roman"/>
              </a:rPr>
              <a:t> </a:t>
            </a:r>
            <a:r>
              <a:rPr b="0" spc="180" dirty="0">
                <a:latin typeface="Times New Roman"/>
                <a:cs typeface="Times New Roman"/>
              </a:rPr>
              <a:t>appeals</a:t>
            </a:r>
            <a:r>
              <a:rPr b="0" spc="60" dirty="0">
                <a:latin typeface="Times New Roman"/>
                <a:cs typeface="Times New Roman"/>
              </a:rPr>
              <a:t> </a:t>
            </a:r>
            <a:r>
              <a:rPr b="0" spc="120" dirty="0">
                <a:latin typeface="Times New Roman"/>
                <a:cs typeface="Times New Roman"/>
              </a:rPr>
              <a:t>process,</a:t>
            </a:r>
            <a:r>
              <a:rPr b="0" spc="75" dirty="0">
                <a:latin typeface="Times New Roman"/>
                <a:cs typeface="Times New Roman"/>
              </a:rPr>
              <a:t> </a:t>
            </a:r>
            <a:r>
              <a:rPr b="0" spc="195" dirty="0">
                <a:latin typeface="Times New Roman"/>
                <a:cs typeface="Times New Roman"/>
              </a:rPr>
              <a:t>through</a:t>
            </a:r>
            <a:r>
              <a:rPr b="0" spc="75" dirty="0">
                <a:latin typeface="Times New Roman"/>
                <a:cs typeface="Times New Roman"/>
              </a:rPr>
              <a:t> </a:t>
            </a:r>
            <a:r>
              <a:rPr b="0" spc="145" dirty="0">
                <a:latin typeface="Times New Roman"/>
                <a:cs typeface="Times New Roman"/>
              </a:rPr>
              <a:t>which</a:t>
            </a:r>
            <a:r>
              <a:rPr b="0" spc="60" dirty="0">
                <a:latin typeface="Times New Roman"/>
                <a:cs typeface="Times New Roman"/>
              </a:rPr>
              <a:t> </a:t>
            </a:r>
            <a:r>
              <a:rPr b="0" spc="130" dirty="0">
                <a:latin typeface="Times New Roman"/>
                <a:cs typeface="Times New Roman"/>
              </a:rPr>
              <a:t>employees  </a:t>
            </a:r>
            <a:r>
              <a:rPr b="0" spc="175" dirty="0">
                <a:latin typeface="Times New Roman"/>
                <a:cs typeface="Times New Roman"/>
              </a:rPr>
              <a:t>can </a:t>
            </a:r>
            <a:r>
              <a:rPr b="0" spc="145" dirty="0">
                <a:latin typeface="Times New Roman"/>
                <a:cs typeface="Times New Roman"/>
              </a:rPr>
              <a:t>challenge </a:t>
            </a:r>
            <a:r>
              <a:rPr b="0" spc="204" dirty="0">
                <a:latin typeface="Times New Roman"/>
                <a:cs typeface="Times New Roman"/>
              </a:rPr>
              <a:t>unjust </a:t>
            </a:r>
            <a:r>
              <a:rPr b="0" spc="130" dirty="0">
                <a:latin typeface="Times New Roman"/>
                <a:cs typeface="Times New Roman"/>
              </a:rPr>
              <a:t>or </a:t>
            </a:r>
            <a:r>
              <a:rPr b="0" spc="140" dirty="0">
                <a:latin typeface="Times New Roman"/>
                <a:cs typeface="Times New Roman"/>
              </a:rPr>
              <a:t>incorrect</a:t>
            </a:r>
            <a:r>
              <a:rPr b="0" spc="-335" dirty="0">
                <a:latin typeface="Times New Roman"/>
                <a:cs typeface="Times New Roman"/>
              </a:rPr>
              <a:t> </a:t>
            </a:r>
            <a:r>
              <a:rPr b="0" spc="114" dirty="0">
                <a:latin typeface="Times New Roman"/>
                <a:cs typeface="Times New Roman"/>
              </a:rPr>
              <a:t>decisions.</a:t>
            </a:r>
          </a:p>
          <a:p>
            <a:pPr marL="50165">
              <a:lnSpc>
                <a:spcPct val="100000"/>
              </a:lnSpc>
              <a:spcBef>
                <a:spcPts val="20"/>
              </a:spcBef>
            </a:pPr>
            <a:r>
              <a:rPr sz="2475" b="0" spc="-232" baseline="15151" dirty="0">
                <a:solidFill>
                  <a:srgbClr val="FD8536"/>
                </a:solidFill>
                <a:latin typeface="UnDotum"/>
                <a:cs typeface="UnDotum"/>
              </a:rPr>
              <a:t></a:t>
            </a:r>
            <a:r>
              <a:rPr sz="2475" b="0" spc="209" baseline="15151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sz="2400" spc="220" dirty="0"/>
              <a:t>Standardization:</a:t>
            </a:r>
            <a:endParaRPr sz="2400" dirty="0">
              <a:latin typeface="UnDotum"/>
              <a:cs typeface="UnDotum"/>
            </a:endParaRPr>
          </a:p>
          <a:p>
            <a:pPr marL="321945" marR="354330" indent="162560">
              <a:lnSpc>
                <a:spcPct val="79900"/>
              </a:lnSpc>
              <a:spcBef>
                <a:spcPts val="600"/>
              </a:spcBef>
            </a:pPr>
            <a:r>
              <a:rPr b="0" spc="165" dirty="0">
                <a:latin typeface="Times New Roman"/>
                <a:cs typeface="Times New Roman"/>
              </a:rPr>
              <a:t>Performance </a:t>
            </a:r>
            <a:r>
              <a:rPr b="0" spc="125" dirty="0">
                <a:latin typeface="Times New Roman"/>
                <a:cs typeface="Times New Roman"/>
              </a:rPr>
              <a:t>is </a:t>
            </a:r>
            <a:r>
              <a:rPr b="0" spc="180" dirty="0">
                <a:latin typeface="Times New Roman"/>
                <a:cs typeface="Times New Roman"/>
              </a:rPr>
              <a:t>evaluated </a:t>
            </a:r>
            <a:r>
              <a:rPr b="0" spc="150" dirty="0">
                <a:latin typeface="Times New Roman"/>
                <a:cs typeface="Times New Roman"/>
              </a:rPr>
              <a:t>consistently </a:t>
            </a:r>
            <a:r>
              <a:rPr b="0" spc="145" dirty="0">
                <a:latin typeface="Times New Roman"/>
                <a:cs typeface="Times New Roman"/>
              </a:rPr>
              <a:t>across</a:t>
            </a:r>
            <a:r>
              <a:rPr b="0" spc="-295" dirty="0">
                <a:latin typeface="Times New Roman"/>
                <a:cs typeface="Times New Roman"/>
              </a:rPr>
              <a:t> </a:t>
            </a:r>
            <a:r>
              <a:rPr b="0" spc="114" dirty="0">
                <a:latin typeface="Times New Roman"/>
                <a:cs typeface="Times New Roman"/>
              </a:rPr>
              <a:t>people  </a:t>
            </a:r>
            <a:r>
              <a:rPr b="0" spc="229" dirty="0">
                <a:latin typeface="Times New Roman"/>
                <a:cs typeface="Times New Roman"/>
              </a:rPr>
              <a:t>and</a:t>
            </a:r>
            <a:r>
              <a:rPr b="0" spc="60" dirty="0">
                <a:latin typeface="Times New Roman"/>
                <a:cs typeface="Times New Roman"/>
              </a:rPr>
              <a:t> </a:t>
            </a:r>
            <a:r>
              <a:rPr b="0" spc="160" dirty="0">
                <a:latin typeface="Times New Roman"/>
                <a:cs typeface="Times New Roman"/>
              </a:rPr>
              <a:t>time.</a:t>
            </a:r>
          </a:p>
          <a:p>
            <a:pPr marL="50165">
              <a:lnSpc>
                <a:spcPct val="100000"/>
              </a:lnSpc>
              <a:spcBef>
                <a:spcPts val="20"/>
              </a:spcBef>
            </a:pPr>
            <a:r>
              <a:rPr sz="2475" b="0" spc="-232" baseline="15151" dirty="0">
                <a:solidFill>
                  <a:srgbClr val="FD8536"/>
                </a:solidFill>
                <a:latin typeface="UnDotum"/>
                <a:cs typeface="UnDotum"/>
              </a:rPr>
              <a:t></a:t>
            </a:r>
            <a:r>
              <a:rPr sz="2475" b="0" spc="209" baseline="15151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sz="2400" spc="200" dirty="0"/>
              <a:t>Ethicality:</a:t>
            </a:r>
            <a:endParaRPr sz="2400" dirty="0">
              <a:latin typeface="UnDotum"/>
              <a:cs typeface="UnDotum"/>
            </a:endParaRPr>
          </a:p>
          <a:p>
            <a:pPr marL="12065">
              <a:lnSpc>
                <a:spcPct val="100000"/>
              </a:lnSpc>
              <a:spcBef>
                <a:spcPts val="35"/>
              </a:spcBef>
            </a:pPr>
            <a:endParaRPr sz="2500" dirty="0"/>
          </a:p>
          <a:p>
            <a:pPr marL="321945" marR="434975" indent="-16510">
              <a:lnSpc>
                <a:spcPct val="79900"/>
              </a:lnSpc>
              <a:buChar char="-"/>
              <a:tabLst>
                <a:tab pos="494030" algn="l"/>
              </a:tabLst>
            </a:pPr>
            <a:r>
              <a:rPr b="0" spc="160" dirty="0">
                <a:latin typeface="Times New Roman"/>
                <a:cs typeface="Times New Roman"/>
              </a:rPr>
              <a:t>Supervisors </a:t>
            </a:r>
            <a:r>
              <a:rPr b="0" spc="190" dirty="0">
                <a:latin typeface="Times New Roman"/>
                <a:cs typeface="Times New Roman"/>
              </a:rPr>
              <a:t>suppress </a:t>
            </a:r>
            <a:r>
              <a:rPr b="0" spc="200" dirty="0">
                <a:latin typeface="Times New Roman"/>
                <a:cs typeface="Times New Roman"/>
              </a:rPr>
              <a:t>their </a:t>
            </a:r>
            <a:r>
              <a:rPr b="0" spc="165" dirty="0">
                <a:latin typeface="Times New Roman"/>
                <a:cs typeface="Times New Roman"/>
              </a:rPr>
              <a:t>personal </a:t>
            </a:r>
            <a:r>
              <a:rPr b="0" spc="150" dirty="0">
                <a:latin typeface="Times New Roman"/>
                <a:cs typeface="Times New Roman"/>
              </a:rPr>
              <a:t>self-interest</a:t>
            </a:r>
            <a:r>
              <a:rPr b="0" spc="-360" dirty="0">
                <a:latin typeface="Times New Roman"/>
                <a:cs typeface="Times New Roman"/>
              </a:rPr>
              <a:t> </a:t>
            </a:r>
            <a:r>
              <a:rPr b="0" spc="170" dirty="0">
                <a:latin typeface="Times New Roman"/>
                <a:cs typeface="Times New Roman"/>
              </a:rPr>
              <a:t>in  </a:t>
            </a:r>
            <a:r>
              <a:rPr b="0" spc="135" dirty="0">
                <a:latin typeface="Times New Roman"/>
                <a:cs typeface="Times New Roman"/>
              </a:rPr>
              <a:t>providing</a:t>
            </a:r>
            <a:r>
              <a:rPr b="0" spc="60" dirty="0">
                <a:latin typeface="Times New Roman"/>
                <a:cs typeface="Times New Roman"/>
              </a:rPr>
              <a:t> </a:t>
            </a:r>
            <a:r>
              <a:rPr b="0" spc="160" dirty="0">
                <a:latin typeface="Times New Roman"/>
                <a:cs typeface="Times New Roman"/>
              </a:rPr>
              <a:t>evaluations.</a:t>
            </a:r>
          </a:p>
          <a:p>
            <a:pPr marL="492759" indent="-187960">
              <a:lnSpc>
                <a:spcPct val="100000"/>
              </a:lnSpc>
              <a:spcBef>
                <a:spcPts val="20"/>
              </a:spcBef>
              <a:buChar char="-"/>
              <a:tabLst>
                <a:tab pos="494030" algn="l"/>
              </a:tabLst>
            </a:pPr>
            <a:r>
              <a:rPr b="0" spc="140" dirty="0">
                <a:latin typeface="Times New Roman"/>
                <a:cs typeface="Times New Roman"/>
              </a:rPr>
              <a:t>Employee </a:t>
            </a:r>
            <a:r>
              <a:rPr b="0" spc="135" dirty="0">
                <a:latin typeface="Times New Roman"/>
                <a:cs typeface="Times New Roman"/>
              </a:rPr>
              <a:t>privacy </a:t>
            </a:r>
            <a:r>
              <a:rPr b="0" spc="125" dirty="0">
                <a:latin typeface="Times New Roman"/>
                <a:cs typeface="Times New Roman"/>
              </a:rPr>
              <a:t>is</a:t>
            </a:r>
            <a:r>
              <a:rPr b="0" spc="-80" dirty="0">
                <a:latin typeface="Times New Roman"/>
                <a:cs typeface="Times New Roman"/>
              </a:rPr>
              <a:t> </a:t>
            </a:r>
            <a:r>
              <a:rPr b="0" spc="150" dirty="0">
                <a:latin typeface="Times New Roman"/>
                <a:cs typeface="Times New Roman"/>
              </a:rPr>
              <a:t>respected.</a:t>
            </a:r>
          </a:p>
          <a:p>
            <a:pPr marL="321945" marR="678815" indent="-16510">
              <a:lnSpc>
                <a:spcPct val="79900"/>
              </a:lnSpc>
              <a:spcBef>
                <a:spcPts val="600"/>
              </a:spcBef>
              <a:buChar char="-"/>
              <a:tabLst>
                <a:tab pos="494030" algn="l"/>
              </a:tabLst>
            </a:pPr>
            <a:r>
              <a:rPr b="0" spc="160" dirty="0">
                <a:latin typeface="Times New Roman"/>
                <a:cs typeface="Times New Roman"/>
              </a:rPr>
              <a:t>Supervisors </a:t>
            </a:r>
            <a:r>
              <a:rPr b="0" spc="185" dirty="0">
                <a:latin typeface="Times New Roman"/>
                <a:cs typeface="Times New Roman"/>
              </a:rPr>
              <a:t>evaluate </a:t>
            </a:r>
            <a:r>
              <a:rPr b="0" spc="155" dirty="0">
                <a:latin typeface="Times New Roman"/>
                <a:cs typeface="Times New Roman"/>
              </a:rPr>
              <a:t>performance </a:t>
            </a:r>
            <a:r>
              <a:rPr b="0" spc="160" dirty="0">
                <a:latin typeface="Times New Roman"/>
                <a:cs typeface="Times New Roman"/>
              </a:rPr>
              <a:t>dimensions</a:t>
            </a:r>
            <a:r>
              <a:rPr b="0" spc="-220" dirty="0">
                <a:latin typeface="Times New Roman"/>
                <a:cs typeface="Times New Roman"/>
              </a:rPr>
              <a:t> </a:t>
            </a:r>
            <a:r>
              <a:rPr b="0" spc="85" dirty="0">
                <a:latin typeface="Times New Roman"/>
                <a:cs typeface="Times New Roman"/>
              </a:rPr>
              <a:t>for  </a:t>
            </a:r>
            <a:r>
              <a:rPr b="0" spc="145" dirty="0">
                <a:latin typeface="Times New Roman"/>
                <a:cs typeface="Times New Roman"/>
              </a:rPr>
              <a:t>which </a:t>
            </a:r>
            <a:r>
              <a:rPr b="0" spc="185" dirty="0">
                <a:latin typeface="Times New Roman"/>
                <a:cs typeface="Times New Roman"/>
              </a:rPr>
              <a:t>they </a:t>
            </a:r>
            <a:r>
              <a:rPr b="0" spc="180" dirty="0">
                <a:latin typeface="Times New Roman"/>
                <a:cs typeface="Times New Roman"/>
              </a:rPr>
              <a:t>have </a:t>
            </a:r>
            <a:r>
              <a:rPr b="0" spc="125" dirty="0">
                <a:latin typeface="Times New Roman"/>
                <a:cs typeface="Times New Roman"/>
              </a:rPr>
              <a:t>sufficient </a:t>
            </a:r>
            <a:r>
              <a:rPr b="0" spc="155" dirty="0">
                <a:latin typeface="Times New Roman"/>
                <a:cs typeface="Times New Roman"/>
              </a:rPr>
              <a:t>information</a:t>
            </a:r>
            <a:r>
              <a:rPr b="0" spc="-285" dirty="0">
                <a:latin typeface="Times New Roman"/>
                <a:cs typeface="Times New Roman"/>
              </a:rPr>
              <a:t> </a:t>
            </a:r>
            <a:r>
              <a:rPr b="0" spc="95" dirty="0">
                <a:latin typeface="Times New Roman"/>
                <a:cs typeface="Times New Roman"/>
              </a:rPr>
              <a:t>only.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38369-5F2E-4CD9-AB08-D8E0BFD92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810768"/>
          </a:xfrm>
        </p:spPr>
        <p:txBody>
          <a:bodyPr>
            <a:normAutofit fontScale="90000"/>
          </a:bodyPr>
          <a:lstStyle/>
          <a:p>
            <a:r>
              <a:rPr lang="en-IN" dirty="0"/>
              <a:t>six‐step performance management process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0073FE-36C2-4B7D-AE44-9E7586193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10864"/>
            <a:ext cx="7467600" cy="521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4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0"/>
            <a:ext cx="689864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900" spc="260" dirty="0"/>
              <a:t>RESOURCES </a:t>
            </a:r>
            <a:r>
              <a:rPr sz="2900" spc="250" dirty="0"/>
              <a:t>AND</a:t>
            </a:r>
            <a:r>
              <a:rPr sz="2900" spc="-140" dirty="0"/>
              <a:t> </a:t>
            </a:r>
            <a:r>
              <a:rPr sz="2900" spc="235" dirty="0"/>
              <a:t>DEVELOPMENT  </a:t>
            </a:r>
            <a:r>
              <a:rPr sz="2900" spc="170" dirty="0"/>
              <a:t>ACTIVITIES</a:t>
            </a:r>
            <a:endParaRPr sz="2900" dirty="0"/>
          </a:p>
        </p:txBody>
      </p:sp>
      <p:sp>
        <p:nvSpPr>
          <p:cNvPr id="3" name="object 3"/>
          <p:cNvSpPr txBox="1"/>
          <p:nvPr/>
        </p:nvSpPr>
        <p:spPr>
          <a:xfrm>
            <a:off x="509269" y="1710690"/>
            <a:ext cx="8199120" cy="3469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0515" marR="31115" indent="-273050" algn="just">
              <a:lnSpc>
                <a:spcPct val="100000"/>
              </a:lnSpc>
              <a:spcBef>
                <a:spcPts val="100"/>
              </a:spcBef>
            </a:pPr>
            <a:r>
              <a:rPr sz="2475" spc="-232" baseline="15151" dirty="0">
                <a:solidFill>
                  <a:srgbClr val="FD8536"/>
                </a:solidFill>
                <a:latin typeface="UnDotum"/>
                <a:cs typeface="UnDotum"/>
              </a:rPr>
              <a:t> </a:t>
            </a:r>
            <a:r>
              <a:rPr sz="2400" spc="165" dirty="0">
                <a:latin typeface="Times New Roman"/>
                <a:cs typeface="Times New Roman"/>
              </a:rPr>
              <a:t>Performance </a:t>
            </a:r>
            <a:r>
              <a:rPr sz="2400" spc="215" dirty="0">
                <a:latin typeface="Times New Roman"/>
                <a:cs typeface="Times New Roman"/>
              </a:rPr>
              <a:t>management </a:t>
            </a:r>
            <a:r>
              <a:rPr sz="2400" spc="185" dirty="0">
                <a:latin typeface="Times New Roman"/>
                <a:cs typeface="Times New Roman"/>
              </a:rPr>
              <a:t>system </a:t>
            </a:r>
            <a:r>
              <a:rPr sz="2400" spc="160" dirty="0">
                <a:latin typeface="Times New Roman"/>
                <a:cs typeface="Times New Roman"/>
              </a:rPr>
              <a:t>serves </a:t>
            </a:r>
            <a:r>
              <a:rPr sz="2400" spc="215" dirty="0">
                <a:latin typeface="Times New Roman"/>
                <a:cs typeface="Times New Roman"/>
              </a:rPr>
              <a:t>as </a:t>
            </a:r>
            <a:r>
              <a:rPr sz="2400" spc="200" dirty="0">
                <a:latin typeface="Times New Roman"/>
                <a:cs typeface="Times New Roman"/>
              </a:rPr>
              <a:t>important  </a:t>
            </a:r>
            <a:r>
              <a:rPr sz="2400" spc="80" dirty="0">
                <a:latin typeface="Times New Roman"/>
                <a:cs typeface="Times New Roman"/>
              </a:rPr>
              <a:t>“feeders” </a:t>
            </a:r>
            <a:r>
              <a:rPr sz="2400" spc="130" dirty="0">
                <a:latin typeface="Times New Roman"/>
                <a:cs typeface="Times New Roman"/>
              </a:rPr>
              <a:t>to </a:t>
            </a:r>
            <a:r>
              <a:rPr sz="2400" spc="185" dirty="0">
                <a:latin typeface="Times New Roman"/>
                <a:cs typeface="Times New Roman"/>
              </a:rPr>
              <a:t>other </a:t>
            </a:r>
            <a:r>
              <a:rPr sz="2400" spc="260" dirty="0">
                <a:latin typeface="Times New Roman"/>
                <a:cs typeface="Times New Roman"/>
              </a:rPr>
              <a:t>human </a:t>
            </a:r>
            <a:r>
              <a:rPr sz="2400" spc="155" dirty="0">
                <a:latin typeface="Times New Roman"/>
                <a:cs typeface="Times New Roman"/>
              </a:rPr>
              <a:t>resources </a:t>
            </a:r>
            <a:r>
              <a:rPr sz="2400" spc="229" dirty="0">
                <a:latin typeface="Times New Roman"/>
                <a:cs typeface="Times New Roman"/>
              </a:rPr>
              <a:t>and </a:t>
            </a:r>
            <a:r>
              <a:rPr sz="2400" spc="150" dirty="0">
                <a:latin typeface="Times New Roman"/>
                <a:cs typeface="Times New Roman"/>
              </a:rPr>
              <a:t>development  </a:t>
            </a:r>
            <a:r>
              <a:rPr sz="2400" spc="135" dirty="0">
                <a:latin typeface="Times New Roman"/>
                <a:cs typeface="Times New Roman"/>
              </a:rPr>
              <a:t>activities.</a:t>
            </a:r>
            <a:endParaRPr sz="2400" dirty="0">
              <a:latin typeface="Times New Roman"/>
              <a:cs typeface="Times New Roman"/>
            </a:endParaRPr>
          </a:p>
          <a:p>
            <a:pPr marL="38100" algn="just">
              <a:lnSpc>
                <a:spcPct val="100000"/>
              </a:lnSpc>
              <a:spcBef>
                <a:spcPts val="600"/>
              </a:spcBef>
            </a:pPr>
            <a:r>
              <a:rPr sz="2475" spc="-232" baseline="15151" dirty="0">
                <a:solidFill>
                  <a:srgbClr val="FD8536"/>
                </a:solidFill>
                <a:latin typeface="UnDotum"/>
                <a:cs typeface="UnDotum"/>
              </a:rPr>
              <a:t> </a:t>
            </a:r>
            <a:r>
              <a:rPr sz="2400" b="1" spc="254" dirty="0">
                <a:latin typeface="Times New Roman"/>
                <a:cs typeface="Times New Roman"/>
              </a:rPr>
              <a:t>Performance </a:t>
            </a:r>
            <a:r>
              <a:rPr sz="2400" b="1" spc="285" dirty="0">
                <a:latin typeface="Times New Roman"/>
                <a:cs typeface="Times New Roman"/>
              </a:rPr>
              <a:t>management</a:t>
            </a:r>
            <a:r>
              <a:rPr sz="2400" b="1" spc="-130" dirty="0">
                <a:latin typeface="Times New Roman"/>
                <a:cs typeface="Times New Roman"/>
              </a:rPr>
              <a:t> </a:t>
            </a:r>
            <a:r>
              <a:rPr sz="2400" b="1" spc="225" dirty="0">
                <a:latin typeface="Times New Roman"/>
                <a:cs typeface="Times New Roman"/>
              </a:rPr>
              <a:t>training.</a:t>
            </a:r>
            <a:endParaRPr sz="2400" dirty="0">
              <a:latin typeface="Times New Roman"/>
              <a:cs typeface="Times New Roman"/>
            </a:endParaRPr>
          </a:p>
          <a:p>
            <a:pPr marL="310515" marR="30480" indent="278130" algn="just">
              <a:lnSpc>
                <a:spcPct val="100000"/>
              </a:lnSpc>
              <a:spcBef>
                <a:spcPts val="600"/>
              </a:spcBef>
            </a:pPr>
            <a:r>
              <a:rPr sz="2400" spc="165" dirty="0">
                <a:latin typeface="Times New Roman"/>
                <a:cs typeface="Times New Roman"/>
              </a:rPr>
              <a:t>Performance </a:t>
            </a:r>
            <a:r>
              <a:rPr sz="2400" spc="204" dirty="0">
                <a:latin typeface="Times New Roman"/>
                <a:cs typeface="Times New Roman"/>
              </a:rPr>
              <a:t>Management </a:t>
            </a:r>
            <a:r>
              <a:rPr sz="2400" spc="130" dirty="0">
                <a:latin typeface="Times New Roman"/>
                <a:cs typeface="Times New Roman"/>
              </a:rPr>
              <a:t>provides </a:t>
            </a:r>
            <a:r>
              <a:rPr sz="2400" spc="155" dirty="0">
                <a:latin typeface="Times New Roman"/>
                <a:cs typeface="Times New Roman"/>
              </a:rPr>
              <a:t>information </a:t>
            </a:r>
            <a:r>
              <a:rPr sz="2400" spc="130" dirty="0">
                <a:latin typeface="Times New Roman"/>
                <a:cs typeface="Times New Roman"/>
              </a:rPr>
              <a:t>on  </a:t>
            </a:r>
            <a:r>
              <a:rPr sz="2400" spc="155" dirty="0">
                <a:latin typeface="Times New Roman"/>
                <a:cs typeface="Times New Roman"/>
              </a:rPr>
              <a:t>developmental </a:t>
            </a:r>
            <a:r>
              <a:rPr sz="2400" spc="175" dirty="0">
                <a:latin typeface="Times New Roman"/>
                <a:cs typeface="Times New Roman"/>
              </a:rPr>
              <a:t>needs </a:t>
            </a:r>
            <a:r>
              <a:rPr sz="2400" spc="85" dirty="0">
                <a:latin typeface="Times New Roman"/>
                <a:cs typeface="Times New Roman"/>
              </a:rPr>
              <a:t>for </a:t>
            </a:r>
            <a:r>
              <a:rPr sz="2400" spc="220" dirty="0">
                <a:latin typeface="Times New Roman"/>
                <a:cs typeface="Times New Roman"/>
              </a:rPr>
              <a:t>the </a:t>
            </a:r>
            <a:r>
              <a:rPr sz="2400" spc="125" dirty="0">
                <a:latin typeface="Times New Roman"/>
                <a:cs typeface="Times New Roman"/>
              </a:rPr>
              <a:t>employees. </a:t>
            </a:r>
            <a:r>
              <a:rPr sz="2400" spc="215" dirty="0">
                <a:latin typeface="Times New Roman"/>
                <a:cs typeface="Times New Roman"/>
              </a:rPr>
              <a:t>In the </a:t>
            </a:r>
            <a:r>
              <a:rPr sz="2400" spc="155" dirty="0">
                <a:latin typeface="Times New Roman"/>
                <a:cs typeface="Times New Roman"/>
              </a:rPr>
              <a:t>absence 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60" dirty="0">
                <a:latin typeface="Times New Roman"/>
                <a:cs typeface="Times New Roman"/>
              </a:rPr>
              <a:t>good </a:t>
            </a:r>
            <a:r>
              <a:rPr sz="2400" spc="155" dirty="0">
                <a:latin typeface="Times New Roman"/>
                <a:cs typeface="Times New Roman"/>
              </a:rPr>
              <a:t>performance </a:t>
            </a:r>
            <a:r>
              <a:rPr sz="2400" spc="215" dirty="0">
                <a:latin typeface="Times New Roman"/>
                <a:cs typeface="Times New Roman"/>
              </a:rPr>
              <a:t>management </a:t>
            </a:r>
            <a:r>
              <a:rPr sz="2400" spc="165" dirty="0">
                <a:latin typeface="Times New Roman"/>
                <a:cs typeface="Times New Roman"/>
              </a:rPr>
              <a:t>system, </a:t>
            </a:r>
            <a:r>
              <a:rPr sz="2400" spc="175" dirty="0">
                <a:latin typeface="Times New Roman"/>
                <a:cs typeface="Times New Roman"/>
              </a:rPr>
              <a:t>it </a:t>
            </a:r>
            <a:r>
              <a:rPr sz="2400" spc="125" dirty="0">
                <a:latin typeface="Times New Roman"/>
                <a:cs typeface="Times New Roman"/>
              </a:rPr>
              <a:t>is </a:t>
            </a:r>
            <a:r>
              <a:rPr sz="2400" spc="170" dirty="0">
                <a:latin typeface="Times New Roman"/>
                <a:cs typeface="Times New Roman"/>
              </a:rPr>
              <a:t>not  </a:t>
            </a:r>
            <a:r>
              <a:rPr sz="2400" spc="145" dirty="0">
                <a:latin typeface="Times New Roman"/>
                <a:cs typeface="Times New Roman"/>
              </a:rPr>
              <a:t>clear </a:t>
            </a:r>
            <a:r>
              <a:rPr sz="2400" spc="260" dirty="0">
                <a:latin typeface="Times New Roman"/>
                <a:cs typeface="Times New Roman"/>
              </a:rPr>
              <a:t>that </a:t>
            </a:r>
            <a:r>
              <a:rPr sz="2400" spc="160" dirty="0">
                <a:latin typeface="Times New Roman"/>
                <a:cs typeface="Times New Roman"/>
              </a:rPr>
              <a:t>organizations</a:t>
            </a:r>
            <a:r>
              <a:rPr sz="2400" spc="919" dirty="0">
                <a:latin typeface="Times New Roman"/>
                <a:cs typeface="Times New Roman"/>
              </a:rPr>
              <a:t> </a:t>
            </a:r>
            <a:r>
              <a:rPr sz="2400" spc="100" dirty="0">
                <a:latin typeface="Times New Roman"/>
                <a:cs typeface="Times New Roman"/>
              </a:rPr>
              <a:t>will </a:t>
            </a:r>
            <a:r>
              <a:rPr sz="2400" spc="190" dirty="0">
                <a:latin typeface="Times New Roman"/>
                <a:cs typeface="Times New Roman"/>
              </a:rPr>
              <a:t>use </a:t>
            </a:r>
            <a:r>
              <a:rPr sz="2400" spc="200" dirty="0">
                <a:latin typeface="Times New Roman"/>
                <a:cs typeface="Times New Roman"/>
              </a:rPr>
              <a:t>their </a:t>
            </a:r>
            <a:r>
              <a:rPr sz="2400" spc="195" dirty="0">
                <a:latin typeface="Times New Roman"/>
                <a:cs typeface="Times New Roman"/>
              </a:rPr>
              <a:t>training  </a:t>
            </a:r>
            <a:r>
              <a:rPr sz="2400" spc="155" dirty="0">
                <a:latin typeface="Times New Roman"/>
                <a:cs typeface="Times New Roman"/>
              </a:rPr>
              <a:t>resources </a:t>
            </a:r>
            <a:r>
              <a:rPr sz="2400" spc="175" dirty="0">
                <a:latin typeface="Times New Roman"/>
                <a:cs typeface="Times New Roman"/>
              </a:rPr>
              <a:t>in </a:t>
            </a:r>
            <a:r>
              <a:rPr sz="2400" spc="215" dirty="0">
                <a:latin typeface="Times New Roman"/>
                <a:cs typeface="Times New Roman"/>
              </a:rPr>
              <a:t>the </a:t>
            </a:r>
            <a:r>
              <a:rPr sz="2400" spc="175" dirty="0">
                <a:latin typeface="Times New Roman"/>
                <a:cs typeface="Times New Roman"/>
              </a:rPr>
              <a:t>most </a:t>
            </a:r>
            <a:r>
              <a:rPr sz="2400" spc="105" dirty="0">
                <a:latin typeface="Times New Roman"/>
                <a:cs typeface="Times New Roman"/>
              </a:rPr>
              <a:t>efficient</a:t>
            </a:r>
            <a:r>
              <a:rPr sz="2400" spc="-400" dirty="0">
                <a:latin typeface="Times New Roman"/>
                <a:cs typeface="Times New Roman"/>
              </a:rPr>
              <a:t> </a:t>
            </a:r>
            <a:r>
              <a:rPr sz="2400" spc="135" dirty="0">
                <a:latin typeface="Times New Roman"/>
                <a:cs typeface="Times New Roman"/>
              </a:rPr>
              <a:t>way.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255CE6-CBEF-4C03-AE87-101F2B5F4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228600"/>
            <a:ext cx="8153401" cy="612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55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714CBF-8065-4E4C-9598-2AD6C2FC7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87" y="762000"/>
            <a:ext cx="893225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1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9794947-8F27-49F2-BA8C-A9B9FBC928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291326"/>
              </p:ext>
            </p:extLst>
          </p:nvPr>
        </p:nvGraphicFramePr>
        <p:xfrm>
          <a:off x="685800" y="1295400"/>
          <a:ext cx="7772400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9051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7D0FCE-A562-43E1-B78A-49CA39691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3" t="36667" r="30000" b="10000"/>
          <a:stretch/>
        </p:blipFill>
        <p:spPr>
          <a:xfrm>
            <a:off x="609600" y="304800"/>
            <a:ext cx="772583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78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576B57-5717-4243-80DA-A414B7921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49" b="13014"/>
          <a:stretch/>
        </p:blipFill>
        <p:spPr>
          <a:xfrm>
            <a:off x="609600" y="533400"/>
            <a:ext cx="7724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03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FEA5E2-C375-4B80-B3DD-F2129BFB6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8600"/>
            <a:ext cx="8229600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03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22EF44-35FC-4250-BC34-182B284EA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6" b="12222"/>
          <a:stretch/>
        </p:blipFill>
        <p:spPr>
          <a:xfrm>
            <a:off x="26709" y="76200"/>
            <a:ext cx="89916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75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A347C5-0720-46AC-83E6-2195E55F4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72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80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3142F-BA0B-452E-8AEE-5CBA7CE0D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20371" r="25834" b="17408"/>
          <a:stretch/>
        </p:blipFill>
        <p:spPr>
          <a:xfrm>
            <a:off x="76200" y="0"/>
            <a:ext cx="8534400" cy="3428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D33E2C-B704-467D-AD3F-80D2D95C4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11" b="14445"/>
          <a:stretch/>
        </p:blipFill>
        <p:spPr>
          <a:xfrm>
            <a:off x="76200" y="3429786"/>
            <a:ext cx="8534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8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ACB90-E558-4F0E-A46E-2E41C2632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7" t="35555" r="25000" b="21481"/>
          <a:stretch/>
        </p:blipFill>
        <p:spPr>
          <a:xfrm>
            <a:off x="381000" y="533400"/>
            <a:ext cx="8001000" cy="380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87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95EEC-0319-4C67-A12C-2CB3AF4DB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21852" r="25000" b="18889"/>
          <a:stretch/>
        </p:blipFill>
        <p:spPr>
          <a:xfrm>
            <a:off x="0" y="0"/>
            <a:ext cx="5433060" cy="350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4EE52F-E97F-47D4-93BD-C6F5D245C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00" b="12222"/>
          <a:stretch/>
        </p:blipFill>
        <p:spPr>
          <a:xfrm>
            <a:off x="3124200" y="3429000"/>
            <a:ext cx="4810026" cy="342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38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C9E88-29D9-4C0F-A9D0-F385C2660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18889" r="25834" b="17407"/>
          <a:stretch/>
        </p:blipFill>
        <p:spPr>
          <a:xfrm>
            <a:off x="429742" y="228600"/>
            <a:ext cx="8284515" cy="5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32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EDD086-C5FA-4A3E-B1B3-24F9AD0BB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67" b="12222"/>
          <a:stretch/>
        </p:blipFill>
        <p:spPr>
          <a:xfrm>
            <a:off x="0" y="0"/>
            <a:ext cx="4769734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2D6B86-43F9-41C4-8861-B7BF41D6B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34" b="10000"/>
          <a:stretch/>
        </p:blipFill>
        <p:spPr>
          <a:xfrm>
            <a:off x="3810000" y="3247267"/>
            <a:ext cx="4769734" cy="361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69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8" y="232655"/>
            <a:ext cx="739013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u="heavy" spc="85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TWO </a:t>
            </a:r>
            <a:r>
              <a:rPr sz="3000" u="heavy" spc="175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MAIN </a:t>
            </a:r>
            <a:r>
              <a:rPr sz="3000" u="heavy" spc="245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COMPONENTS</a:t>
            </a:r>
            <a:r>
              <a:rPr sz="3000" u="heavy" spc="-15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 </a:t>
            </a:r>
            <a:r>
              <a:rPr sz="3000" u="heavy" spc="245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OF </a:t>
            </a:r>
            <a:r>
              <a:rPr sz="3000" spc="245" dirty="0">
                <a:solidFill>
                  <a:schemeClr val="accent1"/>
                </a:solidFill>
              </a:rPr>
              <a:t> </a:t>
            </a:r>
            <a:r>
              <a:rPr sz="3000" u="heavy" spc="235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DEFINITION</a:t>
            </a:r>
            <a:endParaRPr sz="3000" dirty="0">
              <a:solidFill>
                <a:schemeClr val="accent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1297939"/>
            <a:ext cx="10033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1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6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4080" y="1253490"/>
            <a:ext cx="31457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54" dirty="0">
                <a:latin typeface="Times New Roman"/>
                <a:cs typeface="Times New Roman"/>
              </a:rPr>
              <a:t>Continuous</a:t>
            </a:r>
            <a:r>
              <a:rPr sz="2400" b="1" spc="30" dirty="0">
                <a:latin typeface="Times New Roman"/>
                <a:cs typeface="Times New Roman"/>
              </a:rPr>
              <a:t> </a:t>
            </a:r>
            <a:r>
              <a:rPr sz="2400" b="1" spc="254" dirty="0">
                <a:latin typeface="Times New Roman"/>
                <a:cs typeface="Times New Roman"/>
              </a:rPr>
              <a:t>process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800" y="1905686"/>
            <a:ext cx="8027034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4800" algn="just">
              <a:lnSpc>
                <a:spcPct val="100000"/>
              </a:lnSpc>
              <a:spcBef>
                <a:spcPts val="100"/>
              </a:spcBef>
            </a:pPr>
            <a:r>
              <a:rPr sz="2400" spc="145" dirty="0">
                <a:latin typeface="Times New Roman"/>
                <a:cs typeface="Times New Roman"/>
              </a:rPr>
              <a:t>Process </a:t>
            </a:r>
            <a:r>
              <a:rPr sz="2400" spc="204" dirty="0">
                <a:latin typeface="Times New Roman"/>
                <a:cs typeface="Times New Roman"/>
              </a:rPr>
              <a:t>Management </a:t>
            </a:r>
            <a:r>
              <a:rPr sz="2400" spc="125" dirty="0">
                <a:latin typeface="Times New Roman"/>
                <a:cs typeface="Times New Roman"/>
              </a:rPr>
              <a:t>is </a:t>
            </a:r>
            <a:r>
              <a:rPr sz="2400" spc="100" dirty="0">
                <a:latin typeface="Times New Roman"/>
                <a:cs typeface="Times New Roman"/>
              </a:rPr>
              <a:t>ongoing. </a:t>
            </a:r>
            <a:r>
              <a:rPr sz="2400" spc="220" dirty="0">
                <a:latin typeface="Times New Roman"/>
                <a:cs typeface="Times New Roman"/>
              </a:rPr>
              <a:t>It </a:t>
            </a:r>
            <a:r>
              <a:rPr sz="2400" spc="110" dirty="0">
                <a:latin typeface="Times New Roman"/>
                <a:cs typeface="Times New Roman"/>
              </a:rPr>
              <a:t>involves </a:t>
            </a:r>
            <a:r>
              <a:rPr sz="2400" spc="265" dirty="0">
                <a:latin typeface="Times New Roman"/>
                <a:cs typeface="Times New Roman"/>
              </a:rPr>
              <a:t>a </a:t>
            </a:r>
            <a:r>
              <a:rPr sz="2400" spc="175" dirty="0">
                <a:latin typeface="Times New Roman"/>
                <a:cs typeface="Times New Roman"/>
              </a:rPr>
              <a:t>never  </a:t>
            </a:r>
            <a:r>
              <a:rPr sz="2400" spc="165" dirty="0">
                <a:latin typeface="Times New Roman"/>
                <a:cs typeface="Times New Roman"/>
              </a:rPr>
              <a:t>ending </a:t>
            </a:r>
            <a:r>
              <a:rPr sz="2400" spc="130" dirty="0">
                <a:latin typeface="Times New Roman"/>
                <a:cs typeface="Times New Roman"/>
              </a:rPr>
              <a:t>process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180" dirty="0">
                <a:latin typeface="Times New Roman"/>
                <a:cs typeface="Times New Roman"/>
              </a:rPr>
              <a:t>setting </a:t>
            </a:r>
            <a:r>
              <a:rPr sz="2400" spc="120" dirty="0">
                <a:latin typeface="Times New Roman"/>
                <a:cs typeface="Times New Roman"/>
              </a:rPr>
              <a:t>goals </a:t>
            </a:r>
            <a:r>
              <a:rPr sz="2400" spc="229" dirty="0">
                <a:latin typeface="Times New Roman"/>
                <a:cs typeface="Times New Roman"/>
              </a:rPr>
              <a:t>and </a:t>
            </a:r>
            <a:r>
              <a:rPr sz="2400" spc="100" dirty="0">
                <a:latin typeface="Times New Roman"/>
                <a:cs typeface="Times New Roman"/>
              </a:rPr>
              <a:t>objectives, </a:t>
            </a:r>
            <a:r>
              <a:rPr sz="2400" spc="135" dirty="0">
                <a:latin typeface="Times New Roman"/>
                <a:cs typeface="Times New Roman"/>
              </a:rPr>
              <a:t>observing  </a:t>
            </a:r>
            <a:r>
              <a:rPr sz="2400" spc="150" dirty="0">
                <a:latin typeface="Times New Roman"/>
                <a:cs typeface="Times New Roman"/>
              </a:rPr>
              <a:t>performance, </a:t>
            </a:r>
            <a:r>
              <a:rPr sz="2400" spc="229" dirty="0">
                <a:latin typeface="Times New Roman"/>
                <a:cs typeface="Times New Roman"/>
              </a:rPr>
              <a:t>and </a:t>
            </a:r>
            <a:r>
              <a:rPr sz="2400" spc="110" dirty="0">
                <a:latin typeface="Times New Roman"/>
                <a:cs typeface="Times New Roman"/>
              </a:rPr>
              <a:t>giving </a:t>
            </a:r>
            <a:r>
              <a:rPr sz="2400" spc="229" dirty="0">
                <a:latin typeface="Times New Roman"/>
                <a:cs typeface="Times New Roman"/>
              </a:rPr>
              <a:t>and </a:t>
            </a:r>
            <a:r>
              <a:rPr sz="2400" spc="125" dirty="0">
                <a:latin typeface="Times New Roman"/>
                <a:cs typeface="Times New Roman"/>
              </a:rPr>
              <a:t>receiving </a:t>
            </a:r>
            <a:r>
              <a:rPr sz="2400" spc="110" dirty="0">
                <a:latin typeface="Times New Roman"/>
                <a:cs typeface="Times New Roman"/>
              </a:rPr>
              <a:t>ongoing </a:t>
            </a:r>
            <a:r>
              <a:rPr sz="2400" spc="120" dirty="0">
                <a:latin typeface="Times New Roman"/>
                <a:cs typeface="Times New Roman"/>
              </a:rPr>
              <a:t>coaching  </a:t>
            </a:r>
            <a:r>
              <a:rPr sz="2400" spc="229" dirty="0">
                <a:latin typeface="Times New Roman"/>
                <a:cs typeface="Times New Roman"/>
              </a:rPr>
              <a:t>and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125" dirty="0">
                <a:latin typeface="Times New Roman"/>
                <a:cs typeface="Times New Roman"/>
              </a:rPr>
              <a:t>feedback.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669" y="3719829"/>
            <a:ext cx="10033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1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6450" y="3599179"/>
            <a:ext cx="8026400" cy="164083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00"/>
              </a:spcBef>
            </a:pPr>
            <a:r>
              <a:rPr sz="2400" b="1" spc="240" dirty="0">
                <a:latin typeface="Times New Roman"/>
                <a:cs typeface="Times New Roman"/>
              </a:rPr>
              <a:t>Alignment </a:t>
            </a:r>
            <a:r>
              <a:rPr sz="2400" b="1" spc="280" dirty="0">
                <a:latin typeface="Times New Roman"/>
                <a:cs typeface="Times New Roman"/>
              </a:rPr>
              <a:t>with </a:t>
            </a:r>
            <a:r>
              <a:rPr sz="2400" b="1" spc="240" dirty="0">
                <a:latin typeface="Times New Roman"/>
                <a:cs typeface="Times New Roman"/>
              </a:rPr>
              <a:t>strategic</a:t>
            </a:r>
            <a:r>
              <a:rPr sz="2400" b="1" spc="-285" dirty="0">
                <a:latin typeface="Times New Roman"/>
                <a:cs typeface="Times New Roman"/>
              </a:rPr>
              <a:t> </a:t>
            </a:r>
            <a:r>
              <a:rPr sz="2400" b="1" spc="240" dirty="0">
                <a:latin typeface="Times New Roman"/>
                <a:cs typeface="Times New Roman"/>
              </a:rPr>
              <a:t>goals</a:t>
            </a:r>
            <a:endParaRPr sz="24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</a:pPr>
            <a:r>
              <a:rPr sz="2400" spc="165" dirty="0">
                <a:latin typeface="Times New Roman"/>
                <a:cs typeface="Times New Roman"/>
              </a:rPr>
              <a:t>Performance </a:t>
            </a:r>
            <a:r>
              <a:rPr sz="2400" spc="204" dirty="0">
                <a:latin typeface="Times New Roman"/>
                <a:cs typeface="Times New Roman"/>
              </a:rPr>
              <a:t>Management </a:t>
            </a:r>
            <a:r>
              <a:rPr sz="2400" spc="180" dirty="0">
                <a:latin typeface="Times New Roman"/>
                <a:cs typeface="Times New Roman"/>
              </a:rPr>
              <a:t>requires </a:t>
            </a:r>
            <a:r>
              <a:rPr sz="2400" spc="260" dirty="0">
                <a:latin typeface="Times New Roman"/>
                <a:cs typeface="Times New Roman"/>
              </a:rPr>
              <a:t>that </a:t>
            </a:r>
            <a:r>
              <a:rPr sz="2400" spc="210" dirty="0">
                <a:latin typeface="Times New Roman"/>
                <a:cs typeface="Times New Roman"/>
              </a:rPr>
              <a:t>managers  </a:t>
            </a:r>
            <a:r>
              <a:rPr sz="2400" spc="204" dirty="0">
                <a:latin typeface="Times New Roman"/>
                <a:cs typeface="Times New Roman"/>
              </a:rPr>
              <a:t>ensure </a:t>
            </a:r>
            <a:r>
              <a:rPr sz="2400" spc="260" dirty="0">
                <a:latin typeface="Times New Roman"/>
                <a:cs typeface="Times New Roman"/>
              </a:rPr>
              <a:t>that </a:t>
            </a:r>
            <a:r>
              <a:rPr sz="2400" spc="85" dirty="0">
                <a:latin typeface="Times New Roman"/>
                <a:cs typeface="Times New Roman"/>
              </a:rPr>
              <a:t>employee’s  </a:t>
            </a:r>
            <a:r>
              <a:rPr sz="2400" spc="140" dirty="0">
                <a:latin typeface="Times New Roman"/>
                <a:cs typeface="Times New Roman"/>
              </a:rPr>
              <a:t>activities </a:t>
            </a:r>
            <a:r>
              <a:rPr sz="2400" spc="229" dirty="0">
                <a:latin typeface="Times New Roman"/>
                <a:cs typeface="Times New Roman"/>
              </a:rPr>
              <a:t>and </a:t>
            </a:r>
            <a:r>
              <a:rPr sz="2400" spc="200" dirty="0">
                <a:latin typeface="Times New Roman"/>
                <a:cs typeface="Times New Roman"/>
              </a:rPr>
              <a:t>outputs </a:t>
            </a:r>
            <a:r>
              <a:rPr sz="2400" spc="220" dirty="0">
                <a:latin typeface="Times New Roman"/>
                <a:cs typeface="Times New Roman"/>
              </a:rPr>
              <a:t>are  </a:t>
            </a:r>
            <a:r>
              <a:rPr sz="2400" spc="170" dirty="0">
                <a:latin typeface="Times New Roman"/>
                <a:cs typeface="Times New Roman"/>
              </a:rPr>
              <a:t>congruent </a:t>
            </a:r>
            <a:r>
              <a:rPr sz="2400" spc="185" dirty="0">
                <a:latin typeface="Times New Roman"/>
                <a:cs typeface="Times New Roman"/>
              </a:rPr>
              <a:t>with </a:t>
            </a:r>
            <a:r>
              <a:rPr sz="2400" spc="215" dirty="0">
                <a:latin typeface="Times New Roman"/>
                <a:cs typeface="Times New Roman"/>
              </a:rPr>
              <a:t>the </a:t>
            </a:r>
            <a:r>
              <a:rPr sz="2400" spc="160" dirty="0">
                <a:latin typeface="Times New Roman"/>
                <a:cs typeface="Times New Roman"/>
              </a:rPr>
              <a:t>organizational</a:t>
            </a:r>
            <a:r>
              <a:rPr sz="2400" spc="-315" dirty="0">
                <a:latin typeface="Times New Roman"/>
                <a:cs typeface="Times New Roman"/>
              </a:rPr>
              <a:t> </a:t>
            </a:r>
            <a:r>
              <a:rPr sz="2400" spc="110" dirty="0">
                <a:latin typeface="Times New Roman"/>
                <a:cs typeface="Times New Roman"/>
              </a:rPr>
              <a:t>goals.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332258-DC53-4435-89E5-BA05E000C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67" b="18889"/>
          <a:stretch/>
        </p:blipFill>
        <p:spPr>
          <a:xfrm>
            <a:off x="0" y="0"/>
            <a:ext cx="5532329" cy="381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6CCC74-ECB1-4D7C-998F-0D7CC7890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" b="12222"/>
          <a:stretch/>
        </p:blipFill>
        <p:spPr>
          <a:xfrm>
            <a:off x="3276600" y="3276600"/>
            <a:ext cx="505813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17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76FF8D-3886-4BED-B479-D6EF88F8F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778"/>
          <a:stretch/>
        </p:blipFill>
        <p:spPr>
          <a:xfrm>
            <a:off x="0" y="32208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3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81EE6B-980E-419B-894D-71852ACD8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29258" r="27500" b="27779"/>
          <a:stretch/>
        </p:blipFill>
        <p:spPr>
          <a:xfrm>
            <a:off x="609599" y="533400"/>
            <a:ext cx="4690241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E7055-A039-4F15-93BE-341568D6B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7" t="27778" r="26667" b="26296"/>
          <a:stretch/>
        </p:blipFill>
        <p:spPr>
          <a:xfrm>
            <a:off x="821118" y="2819400"/>
            <a:ext cx="474148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0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15718-1948-476D-B222-F783ED79D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3" t="15926" r="25000" b="26297"/>
          <a:stretch/>
        </p:blipFill>
        <p:spPr>
          <a:xfrm>
            <a:off x="457199" y="479980"/>
            <a:ext cx="8173443" cy="56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90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FB509-D33F-4C96-8473-4EF6F1784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09600"/>
            <a:ext cx="849037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69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6346E-B00F-45FB-BA90-07E1224DC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15926" r="25000" b="27778"/>
          <a:stretch/>
        </p:blipFill>
        <p:spPr>
          <a:xfrm>
            <a:off x="228600" y="152400"/>
            <a:ext cx="4343400" cy="289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DC1603-BF01-4C46-9AC5-8B4881A05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27778" r="26666" b="42592"/>
          <a:stretch/>
        </p:blipFill>
        <p:spPr>
          <a:xfrm>
            <a:off x="419100" y="3058998"/>
            <a:ext cx="3962400" cy="1524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F6600-B7E0-4BF9-9353-88264FA633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67" t="27778" r="24166" b="50000"/>
          <a:stretch/>
        </p:blipFill>
        <p:spPr>
          <a:xfrm>
            <a:off x="419100" y="4419600"/>
            <a:ext cx="426720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43EAA-64AE-40DF-81C3-FDF19A6ED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00" t="27778" r="23333" b="49786"/>
          <a:stretch/>
        </p:blipFill>
        <p:spPr>
          <a:xfrm>
            <a:off x="228600" y="5529606"/>
            <a:ext cx="4267200" cy="1153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B0B9E5-A932-4D31-BB13-45D34B63BC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33" t="27778" r="25833" b="30955"/>
          <a:stretch/>
        </p:blipFill>
        <p:spPr>
          <a:xfrm>
            <a:off x="4876800" y="228600"/>
            <a:ext cx="3962400" cy="21226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2EFB62-358D-40A6-96F0-84E96CAAE6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166" t="29046" r="25833" b="33704"/>
          <a:stretch/>
        </p:blipFill>
        <p:spPr>
          <a:xfrm>
            <a:off x="4713402" y="2503602"/>
            <a:ext cx="4114800" cy="19159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11FD27-7B34-443F-B349-6B3B60DFB2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000" t="29046" r="23333" b="48732"/>
          <a:stretch/>
        </p:blipFill>
        <p:spPr>
          <a:xfrm>
            <a:off x="4713402" y="4506799"/>
            <a:ext cx="4267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10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ADA94-C551-4C21-ACC2-93B99421F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95400"/>
            <a:ext cx="4800600" cy="4800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0A6F13-25BB-402D-9424-5C8391E0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963168"/>
          </a:xfrm>
        </p:spPr>
        <p:txBody>
          <a:bodyPr/>
          <a:lstStyle/>
          <a:p>
            <a:r>
              <a:rPr lang="en-US" dirty="0"/>
              <a:t>360 degree feedback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9923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C0BC56-56C2-49F7-8F2E-B6876B6E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52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DCE763-C5D8-4498-B8DF-B0ECE773969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4608" t="19122" r="25666" b="16928"/>
          <a:stretch/>
        </p:blipFill>
        <p:spPr>
          <a:xfrm>
            <a:off x="410789" y="152400"/>
            <a:ext cx="5075611" cy="367130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3DCB1-7E2F-41AC-A501-B86146232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10" y="3823707"/>
            <a:ext cx="6858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64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85CDC-65BE-487E-98D1-274111F2F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3" b="11111"/>
          <a:stretch/>
        </p:blipFill>
        <p:spPr>
          <a:xfrm>
            <a:off x="38100" y="0"/>
            <a:ext cx="9067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4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969841"/>
            <a:ext cx="8610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u="heavy" spc="200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CONTRIBUTION </a:t>
            </a:r>
            <a:r>
              <a:rPr sz="3000" u="heavy" spc="220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OF</a:t>
            </a:r>
            <a:r>
              <a:rPr sz="3000" u="heavy" spc="-85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 </a:t>
            </a:r>
            <a:r>
              <a:rPr sz="3000" u="heavy" spc="220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PERFORMANCE </a:t>
            </a:r>
            <a:r>
              <a:rPr sz="3000" u="heavy" spc="170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MANAGEMENT</a:t>
            </a:r>
            <a:r>
              <a:rPr sz="3000" u="heavy" spc="95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 </a:t>
            </a:r>
            <a:r>
              <a:rPr sz="3000" u="heavy" spc="175" dirty="0">
                <a:solidFill>
                  <a:schemeClr val="accent1"/>
                </a:solidFill>
                <a:uFill>
                  <a:solidFill>
                    <a:srgbClr val="565E6C"/>
                  </a:solidFill>
                </a:uFill>
              </a:rPr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7200" y="1794509"/>
            <a:ext cx="1130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765" y="1751330"/>
            <a:ext cx="8025765" cy="30581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  <a:tabLst>
                <a:tab pos="2044700" algn="l"/>
                <a:tab pos="2596515" algn="l"/>
                <a:tab pos="4140835" algn="l"/>
                <a:tab pos="4652645" algn="l"/>
                <a:tab pos="6451600" algn="l"/>
              </a:tabLst>
            </a:pPr>
            <a:r>
              <a:rPr sz="2800" spc="90" dirty="0">
                <a:latin typeface="Times New Roman"/>
                <a:cs typeface="Times New Roman"/>
              </a:rPr>
              <a:t>M</a:t>
            </a:r>
            <a:r>
              <a:rPr sz="2800" spc="60" dirty="0">
                <a:latin typeface="Times New Roman"/>
                <a:cs typeface="Times New Roman"/>
              </a:rPr>
              <a:t>o</a:t>
            </a:r>
            <a:r>
              <a:rPr sz="2800" spc="165" dirty="0">
                <a:latin typeface="Times New Roman"/>
                <a:cs typeface="Times New Roman"/>
              </a:rPr>
              <a:t>tiv</a:t>
            </a:r>
            <a:r>
              <a:rPr sz="2800" spc="300" dirty="0">
                <a:latin typeface="Times New Roman"/>
                <a:cs typeface="Times New Roman"/>
              </a:rPr>
              <a:t>a</a:t>
            </a:r>
            <a:r>
              <a:rPr sz="2800" spc="315" dirty="0">
                <a:latin typeface="Times New Roman"/>
                <a:cs typeface="Times New Roman"/>
              </a:rPr>
              <a:t>t</a:t>
            </a:r>
            <a:r>
              <a:rPr sz="2800" spc="85" dirty="0">
                <a:latin typeface="Times New Roman"/>
                <a:cs typeface="Times New Roman"/>
              </a:rPr>
              <a:t>i</a:t>
            </a:r>
            <a:r>
              <a:rPr sz="2800" spc="5" dirty="0">
                <a:latin typeface="Times New Roman"/>
                <a:cs typeface="Times New Roman"/>
              </a:rPr>
              <a:t>o</a:t>
            </a:r>
            <a:r>
              <a:rPr sz="2800" spc="310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105" dirty="0">
                <a:latin typeface="Times New Roman"/>
                <a:cs typeface="Times New Roman"/>
              </a:rPr>
              <a:t>t</a:t>
            </a:r>
            <a:r>
              <a:rPr sz="2800" spc="200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185" dirty="0">
                <a:latin typeface="Times New Roman"/>
                <a:cs typeface="Times New Roman"/>
              </a:rPr>
              <a:t>p</a:t>
            </a:r>
            <a:r>
              <a:rPr sz="2800" spc="175" dirty="0">
                <a:latin typeface="Times New Roman"/>
                <a:cs typeface="Times New Roman"/>
              </a:rPr>
              <a:t>e</a:t>
            </a:r>
            <a:r>
              <a:rPr sz="2800" spc="295" dirty="0">
                <a:latin typeface="Times New Roman"/>
                <a:cs typeface="Times New Roman"/>
              </a:rPr>
              <a:t>r</a:t>
            </a:r>
            <a:r>
              <a:rPr sz="2800" spc="5" dirty="0">
                <a:latin typeface="Times New Roman"/>
                <a:cs typeface="Times New Roman"/>
              </a:rPr>
              <a:t>f</a:t>
            </a:r>
            <a:r>
              <a:rPr sz="2800" spc="204" dirty="0">
                <a:latin typeface="Times New Roman"/>
                <a:cs typeface="Times New Roman"/>
              </a:rPr>
              <a:t>orm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120" dirty="0">
                <a:latin typeface="Times New Roman"/>
                <a:cs typeface="Times New Roman"/>
              </a:rPr>
              <a:t>i</a:t>
            </a:r>
            <a:r>
              <a:rPr sz="2800" spc="180" dirty="0">
                <a:latin typeface="Times New Roman"/>
                <a:cs typeface="Times New Roman"/>
              </a:rPr>
              <a:t>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140" dirty="0">
                <a:latin typeface="Times New Roman"/>
                <a:cs typeface="Times New Roman"/>
              </a:rPr>
              <a:t>i</a:t>
            </a:r>
            <a:r>
              <a:rPr sz="2800" spc="250" dirty="0">
                <a:latin typeface="Times New Roman"/>
                <a:cs typeface="Times New Roman"/>
              </a:rPr>
              <a:t>n</a:t>
            </a:r>
            <a:r>
              <a:rPr sz="2800" spc="-15" dirty="0">
                <a:latin typeface="Times New Roman"/>
                <a:cs typeface="Times New Roman"/>
              </a:rPr>
              <a:t>c</a:t>
            </a:r>
            <a:r>
              <a:rPr sz="2800" spc="195" dirty="0">
                <a:latin typeface="Times New Roman"/>
                <a:cs typeface="Times New Roman"/>
              </a:rPr>
              <a:t>r</a:t>
            </a:r>
            <a:r>
              <a:rPr sz="2800" spc="270" dirty="0">
                <a:latin typeface="Times New Roman"/>
                <a:cs typeface="Times New Roman"/>
              </a:rPr>
              <a:t>e</a:t>
            </a:r>
            <a:r>
              <a:rPr sz="2800" spc="254" dirty="0">
                <a:latin typeface="Times New Roman"/>
                <a:cs typeface="Times New Roman"/>
              </a:rPr>
              <a:t>as</a:t>
            </a:r>
            <a:r>
              <a:rPr sz="2800" spc="180" dirty="0">
                <a:latin typeface="Times New Roman"/>
                <a:cs typeface="Times New Roman"/>
              </a:rPr>
              <a:t>ed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5" dirty="0">
                <a:latin typeface="Times New Roman"/>
                <a:cs typeface="Times New Roman"/>
              </a:rPr>
              <a:t>(</a:t>
            </a:r>
            <a:r>
              <a:rPr sz="2800" spc="-5" dirty="0">
                <a:latin typeface="Times New Roman"/>
                <a:cs typeface="Times New Roman"/>
              </a:rPr>
              <a:t>f</a:t>
            </a:r>
            <a:r>
              <a:rPr sz="2800" spc="155" dirty="0">
                <a:latin typeface="Times New Roman"/>
                <a:cs typeface="Times New Roman"/>
              </a:rPr>
              <a:t>e</a:t>
            </a:r>
            <a:r>
              <a:rPr sz="2800" spc="160" dirty="0">
                <a:latin typeface="Times New Roman"/>
                <a:cs typeface="Times New Roman"/>
              </a:rPr>
              <a:t>e</a:t>
            </a:r>
            <a:r>
              <a:rPr sz="2800" spc="165" dirty="0">
                <a:latin typeface="Times New Roman"/>
                <a:cs typeface="Times New Roman"/>
              </a:rPr>
              <a:t>dba</a:t>
            </a:r>
            <a:r>
              <a:rPr sz="2800" spc="140" dirty="0">
                <a:latin typeface="Times New Roman"/>
                <a:cs typeface="Times New Roman"/>
              </a:rPr>
              <a:t>c</a:t>
            </a:r>
            <a:r>
              <a:rPr sz="2800" spc="170" dirty="0">
                <a:latin typeface="Times New Roman"/>
                <a:cs typeface="Times New Roman"/>
              </a:rPr>
              <a:t>k  </a:t>
            </a:r>
            <a:r>
              <a:rPr sz="2800" spc="245" dirty="0">
                <a:latin typeface="Times New Roman"/>
                <a:cs typeface="Times New Roman"/>
              </a:rPr>
              <a:t>makes </a:t>
            </a:r>
            <a:r>
              <a:rPr sz="2800" spc="135" dirty="0">
                <a:latin typeface="Times New Roman"/>
                <a:cs typeface="Times New Roman"/>
              </a:rPr>
              <a:t>people </a:t>
            </a:r>
            <a:r>
              <a:rPr sz="2800" spc="204" dirty="0">
                <a:latin typeface="Times New Roman"/>
                <a:cs typeface="Times New Roman"/>
              </a:rPr>
              <a:t>eager </a:t>
            </a:r>
            <a:r>
              <a:rPr sz="2800" spc="150" dirty="0">
                <a:latin typeface="Times New Roman"/>
                <a:cs typeface="Times New Roman"/>
              </a:rPr>
              <a:t>to</a:t>
            </a:r>
            <a:r>
              <a:rPr sz="2800" spc="-275" dirty="0">
                <a:latin typeface="Times New Roman"/>
                <a:cs typeface="Times New Roman"/>
              </a:rPr>
              <a:t> </a:t>
            </a:r>
            <a:r>
              <a:rPr sz="2800" spc="190" dirty="0">
                <a:latin typeface="Times New Roman"/>
                <a:cs typeface="Times New Roman"/>
              </a:rPr>
              <a:t>learn)</a:t>
            </a:r>
            <a:endParaRPr sz="2800" dirty="0">
              <a:latin typeface="Times New Roman"/>
              <a:cs typeface="Times New Roman"/>
            </a:endParaRPr>
          </a:p>
          <a:p>
            <a:pPr marL="12700" marR="6985">
              <a:lnSpc>
                <a:spcPts val="3020"/>
              </a:lnSpc>
              <a:spcBef>
                <a:spcPts val="605"/>
              </a:spcBef>
              <a:tabLst>
                <a:tab pos="2109470" algn="l"/>
                <a:tab pos="2575560" algn="l"/>
                <a:tab pos="4331970" algn="l"/>
                <a:tab pos="5088255" algn="l"/>
                <a:tab pos="7392034" algn="l"/>
              </a:tabLst>
            </a:pPr>
            <a:r>
              <a:rPr sz="2800" spc="204" dirty="0">
                <a:latin typeface="Times New Roman"/>
                <a:cs typeface="Times New Roman"/>
              </a:rPr>
              <a:t>S</a:t>
            </a:r>
            <a:r>
              <a:rPr sz="2800" spc="85" dirty="0">
                <a:latin typeface="Times New Roman"/>
                <a:cs typeface="Times New Roman"/>
              </a:rPr>
              <a:t>el</a:t>
            </a:r>
            <a:r>
              <a:rPr sz="2800" spc="75" dirty="0">
                <a:latin typeface="Times New Roman"/>
                <a:cs typeface="Times New Roman"/>
              </a:rPr>
              <a:t>f</a:t>
            </a:r>
            <a:r>
              <a:rPr sz="2800" spc="5" dirty="0">
                <a:latin typeface="Times New Roman"/>
                <a:cs typeface="Times New Roman"/>
              </a:rPr>
              <a:t>-</a:t>
            </a:r>
            <a:r>
              <a:rPr sz="2800" spc="180" dirty="0">
                <a:latin typeface="Times New Roman"/>
                <a:cs typeface="Times New Roman"/>
              </a:rPr>
              <a:t>es</a:t>
            </a:r>
            <a:r>
              <a:rPr sz="2800" spc="175" dirty="0">
                <a:latin typeface="Times New Roman"/>
                <a:cs typeface="Times New Roman"/>
              </a:rPr>
              <a:t>t</a:t>
            </a:r>
            <a:r>
              <a:rPr sz="2800" spc="290" dirty="0">
                <a:latin typeface="Times New Roman"/>
                <a:cs typeface="Times New Roman"/>
              </a:rPr>
              <a:t>e</a:t>
            </a:r>
            <a:r>
              <a:rPr sz="2800" spc="229" dirty="0">
                <a:latin typeface="Times New Roman"/>
                <a:cs typeface="Times New Roman"/>
              </a:rPr>
              <a:t>em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85" dirty="0">
                <a:latin typeface="Times New Roman"/>
                <a:cs typeface="Times New Roman"/>
              </a:rPr>
              <a:t>i</a:t>
            </a:r>
            <a:r>
              <a:rPr sz="2800" spc="204" dirty="0">
                <a:latin typeface="Times New Roman"/>
                <a:cs typeface="Times New Roman"/>
              </a:rPr>
              <a:t>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140" dirty="0">
                <a:latin typeface="Times New Roman"/>
                <a:cs typeface="Times New Roman"/>
              </a:rPr>
              <a:t>i</a:t>
            </a:r>
            <a:r>
              <a:rPr sz="2800" spc="250" dirty="0">
                <a:latin typeface="Times New Roman"/>
                <a:cs typeface="Times New Roman"/>
              </a:rPr>
              <a:t>n</a:t>
            </a:r>
            <a:r>
              <a:rPr sz="2800" spc="170" dirty="0">
                <a:latin typeface="Times New Roman"/>
                <a:cs typeface="Times New Roman"/>
              </a:rPr>
              <a:t>c</a:t>
            </a:r>
            <a:r>
              <a:rPr sz="2800" spc="114" dirty="0">
                <a:latin typeface="Times New Roman"/>
                <a:cs typeface="Times New Roman"/>
              </a:rPr>
              <a:t>r</a:t>
            </a:r>
            <a:r>
              <a:rPr sz="2800" spc="160" dirty="0">
                <a:latin typeface="Times New Roman"/>
                <a:cs typeface="Times New Roman"/>
              </a:rPr>
              <a:t>e</a:t>
            </a:r>
            <a:r>
              <a:rPr sz="2800" spc="254" dirty="0">
                <a:latin typeface="Times New Roman"/>
                <a:cs typeface="Times New Roman"/>
              </a:rPr>
              <a:t>as</a:t>
            </a:r>
            <a:r>
              <a:rPr sz="2800" spc="160" dirty="0">
                <a:latin typeface="Times New Roman"/>
                <a:cs typeface="Times New Roman"/>
              </a:rPr>
              <a:t>e</a:t>
            </a:r>
            <a:r>
              <a:rPr sz="2800" spc="204" dirty="0">
                <a:latin typeface="Times New Roman"/>
                <a:cs typeface="Times New Roman"/>
              </a:rPr>
              <a:t>d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(</a:t>
            </a:r>
            <a:r>
              <a:rPr sz="2800" spc="145" dirty="0">
                <a:latin typeface="Times New Roman"/>
                <a:cs typeface="Times New Roman"/>
              </a:rPr>
              <a:t>B</a:t>
            </a:r>
            <a:r>
              <a:rPr sz="2800" spc="100" dirty="0">
                <a:latin typeface="Times New Roman"/>
                <a:cs typeface="Times New Roman"/>
              </a:rPr>
              <a:t>y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105" dirty="0">
                <a:latin typeface="Times New Roman"/>
                <a:cs typeface="Times New Roman"/>
              </a:rPr>
              <a:t>reco</a:t>
            </a:r>
            <a:r>
              <a:rPr sz="2800" spc="114" dirty="0">
                <a:latin typeface="Times New Roman"/>
                <a:cs typeface="Times New Roman"/>
              </a:rPr>
              <a:t>g</a:t>
            </a:r>
            <a:r>
              <a:rPr sz="2800" spc="295" dirty="0">
                <a:latin typeface="Times New Roman"/>
                <a:cs typeface="Times New Roman"/>
              </a:rPr>
              <a:t>n</a:t>
            </a:r>
            <a:r>
              <a:rPr sz="2800" spc="75" dirty="0">
                <a:latin typeface="Times New Roman"/>
                <a:cs typeface="Times New Roman"/>
              </a:rPr>
              <a:t>i</a:t>
            </a:r>
            <a:r>
              <a:rPr sz="2800" spc="114" dirty="0">
                <a:latin typeface="Times New Roman"/>
                <a:cs typeface="Times New Roman"/>
              </a:rPr>
              <a:t>z</a:t>
            </a:r>
            <a:r>
              <a:rPr sz="2800" spc="140" dirty="0">
                <a:latin typeface="Times New Roman"/>
                <a:cs typeface="Times New Roman"/>
              </a:rPr>
              <a:t>itio</a:t>
            </a:r>
            <a:r>
              <a:rPr sz="2800" spc="225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285" dirty="0">
                <a:latin typeface="Times New Roman"/>
                <a:cs typeface="Times New Roman"/>
              </a:rPr>
              <a:t>a</a:t>
            </a:r>
            <a:r>
              <a:rPr sz="2800" spc="320" dirty="0">
                <a:latin typeface="Times New Roman"/>
                <a:cs typeface="Times New Roman"/>
              </a:rPr>
              <a:t>n</a:t>
            </a:r>
            <a:r>
              <a:rPr sz="2800" spc="135" dirty="0">
                <a:latin typeface="Times New Roman"/>
                <a:cs typeface="Times New Roman"/>
              </a:rPr>
              <a:t>d  </a:t>
            </a:r>
            <a:r>
              <a:rPr sz="2800" spc="170" dirty="0">
                <a:latin typeface="Times New Roman"/>
                <a:cs typeface="Times New Roman"/>
              </a:rPr>
              <a:t>appreciation)</a:t>
            </a:r>
            <a:endParaRPr sz="2800" dirty="0">
              <a:latin typeface="Times New Roman"/>
              <a:cs typeface="Times New Roman"/>
            </a:endParaRPr>
          </a:p>
          <a:p>
            <a:pPr marL="12700" marR="455295">
              <a:lnSpc>
                <a:spcPts val="3620"/>
              </a:lnSpc>
              <a:spcBef>
                <a:spcPts val="120"/>
              </a:spcBef>
            </a:pPr>
            <a:r>
              <a:rPr sz="2800" spc="229" dirty="0">
                <a:latin typeface="Times New Roman"/>
                <a:cs typeface="Times New Roman"/>
              </a:rPr>
              <a:t>Managers </a:t>
            </a:r>
            <a:r>
              <a:rPr sz="2800" spc="200" dirty="0">
                <a:latin typeface="Times New Roman"/>
                <a:cs typeface="Times New Roman"/>
              </a:rPr>
              <a:t>gain insight </a:t>
            </a:r>
            <a:r>
              <a:rPr sz="2800" spc="210" dirty="0">
                <a:latin typeface="Times New Roman"/>
                <a:cs typeface="Times New Roman"/>
              </a:rPr>
              <a:t>about </a:t>
            </a:r>
            <a:r>
              <a:rPr sz="2800" spc="200" dirty="0">
                <a:latin typeface="Times New Roman"/>
                <a:cs typeface="Times New Roman"/>
              </a:rPr>
              <a:t>subordinates.  The </a:t>
            </a:r>
            <a:r>
              <a:rPr sz="2800" spc="155" dirty="0">
                <a:latin typeface="Times New Roman"/>
                <a:cs typeface="Times New Roman"/>
              </a:rPr>
              <a:t>definitions </a:t>
            </a:r>
            <a:r>
              <a:rPr sz="2800" dirty="0">
                <a:latin typeface="Times New Roman"/>
                <a:cs typeface="Times New Roman"/>
              </a:rPr>
              <a:t>of </a:t>
            </a:r>
            <a:r>
              <a:rPr sz="2800" spc="65" dirty="0">
                <a:latin typeface="Times New Roman"/>
                <a:cs typeface="Times New Roman"/>
              </a:rPr>
              <a:t>job </a:t>
            </a:r>
            <a:r>
              <a:rPr sz="2800" spc="270" dirty="0">
                <a:latin typeface="Times New Roman"/>
                <a:cs typeface="Times New Roman"/>
              </a:rPr>
              <a:t>and </a:t>
            </a:r>
            <a:r>
              <a:rPr sz="2800" spc="195" dirty="0">
                <a:latin typeface="Times New Roman"/>
                <a:cs typeface="Times New Roman"/>
              </a:rPr>
              <a:t>criteria </a:t>
            </a:r>
            <a:r>
              <a:rPr sz="2800" spc="250" dirty="0">
                <a:latin typeface="Times New Roman"/>
                <a:cs typeface="Times New Roman"/>
              </a:rPr>
              <a:t>are</a:t>
            </a:r>
            <a:r>
              <a:rPr sz="2800" spc="-340" dirty="0">
                <a:latin typeface="Times New Roman"/>
                <a:cs typeface="Times New Roman"/>
              </a:rPr>
              <a:t> </a:t>
            </a:r>
            <a:r>
              <a:rPr sz="2800" spc="135" dirty="0">
                <a:latin typeface="Times New Roman"/>
                <a:cs typeface="Times New Roman"/>
              </a:rPr>
              <a:t>clarified  </a:t>
            </a:r>
            <a:r>
              <a:rPr sz="2800" spc="90" dirty="0">
                <a:latin typeface="Times New Roman"/>
                <a:cs typeface="Times New Roman"/>
              </a:rPr>
              <a:t>Self- </a:t>
            </a:r>
            <a:r>
              <a:rPr sz="2800" spc="200" dirty="0">
                <a:latin typeface="Times New Roman"/>
                <a:cs typeface="Times New Roman"/>
              </a:rPr>
              <a:t>insight </a:t>
            </a:r>
            <a:r>
              <a:rPr sz="2800" spc="270" dirty="0">
                <a:latin typeface="Times New Roman"/>
                <a:cs typeface="Times New Roman"/>
              </a:rPr>
              <a:t>and </a:t>
            </a:r>
            <a:r>
              <a:rPr sz="2800" spc="180" dirty="0">
                <a:latin typeface="Times New Roman"/>
                <a:cs typeface="Times New Roman"/>
              </a:rPr>
              <a:t>development </a:t>
            </a:r>
            <a:r>
              <a:rPr sz="2800" spc="250" dirty="0">
                <a:latin typeface="Times New Roman"/>
                <a:cs typeface="Times New Roman"/>
              </a:rPr>
              <a:t>are</a:t>
            </a:r>
            <a:r>
              <a:rPr sz="2800" spc="-365" dirty="0">
                <a:latin typeface="Times New Roman"/>
                <a:cs typeface="Times New Roman"/>
              </a:rPr>
              <a:t> </a:t>
            </a:r>
            <a:r>
              <a:rPr sz="2800" spc="210" dirty="0">
                <a:latin typeface="Times New Roman"/>
                <a:cs typeface="Times New Roman"/>
              </a:rPr>
              <a:t>enhanced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2637789"/>
            <a:ext cx="1130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7200" y="3320034"/>
            <a:ext cx="113030" cy="1864360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195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95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95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95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0250" y="4809490"/>
            <a:ext cx="6112510" cy="12966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  <a:tabLst>
                <a:tab pos="2860040" algn="l"/>
                <a:tab pos="4381500" algn="l"/>
                <a:tab pos="5271135" algn="l"/>
              </a:tabLst>
            </a:pP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spc="195" dirty="0">
                <a:latin typeface="Times New Roman"/>
                <a:cs typeface="Times New Roman"/>
              </a:rPr>
              <a:t>d</a:t>
            </a:r>
            <a:r>
              <a:rPr sz="2800" spc="305" dirty="0">
                <a:latin typeface="Times New Roman"/>
                <a:cs typeface="Times New Roman"/>
              </a:rPr>
              <a:t>m</a:t>
            </a:r>
            <a:r>
              <a:rPr sz="2800" spc="140" dirty="0">
                <a:latin typeface="Times New Roman"/>
                <a:cs typeface="Times New Roman"/>
              </a:rPr>
              <a:t>i</a:t>
            </a:r>
            <a:r>
              <a:rPr sz="2800" spc="250" dirty="0">
                <a:latin typeface="Times New Roman"/>
                <a:cs typeface="Times New Roman"/>
              </a:rPr>
              <a:t>n</a:t>
            </a:r>
            <a:r>
              <a:rPr sz="2800" spc="120" dirty="0">
                <a:latin typeface="Times New Roman"/>
                <a:cs typeface="Times New Roman"/>
              </a:rPr>
              <a:t>i</a:t>
            </a:r>
            <a:r>
              <a:rPr sz="2800" spc="170" dirty="0">
                <a:latin typeface="Times New Roman"/>
                <a:cs typeface="Times New Roman"/>
              </a:rPr>
              <a:t>s</a:t>
            </a:r>
            <a:r>
              <a:rPr sz="2800" spc="235" dirty="0">
                <a:latin typeface="Times New Roman"/>
                <a:cs typeface="Times New Roman"/>
              </a:rPr>
              <a:t>trativ</a:t>
            </a:r>
            <a:r>
              <a:rPr sz="2800" spc="155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170" dirty="0">
                <a:latin typeface="Times New Roman"/>
                <a:cs typeface="Times New Roman"/>
              </a:rPr>
              <a:t>actions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240" dirty="0">
                <a:latin typeface="Times New Roman"/>
                <a:cs typeface="Times New Roman"/>
              </a:rPr>
              <a:t>ar</a:t>
            </a:r>
            <a:r>
              <a:rPr sz="2800" spc="280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300" dirty="0">
                <a:latin typeface="Times New Roman"/>
                <a:cs typeface="Times New Roman"/>
              </a:rPr>
              <a:t>m</a:t>
            </a:r>
            <a:r>
              <a:rPr sz="2800" spc="5" dirty="0">
                <a:latin typeface="Times New Roman"/>
                <a:cs typeface="Times New Roman"/>
              </a:rPr>
              <a:t>o</a:t>
            </a:r>
            <a:r>
              <a:rPr sz="2800" spc="295" dirty="0">
                <a:latin typeface="Times New Roman"/>
                <a:cs typeface="Times New Roman"/>
              </a:rPr>
              <a:t>r</a:t>
            </a:r>
            <a:r>
              <a:rPr sz="2800" spc="110" dirty="0">
                <a:latin typeface="Times New Roman"/>
                <a:cs typeface="Times New Roman"/>
              </a:rPr>
              <a:t>e  </a:t>
            </a:r>
            <a:r>
              <a:rPr sz="2800" spc="215" dirty="0">
                <a:latin typeface="Times New Roman"/>
                <a:cs typeface="Times New Roman"/>
              </a:rPr>
              <a:t>appropriate</a:t>
            </a: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2800" spc="195" dirty="0">
                <a:latin typeface="Times New Roman"/>
                <a:cs typeface="Times New Roman"/>
              </a:rPr>
              <a:t>Organizational </a:t>
            </a:r>
            <a:r>
              <a:rPr sz="2800" spc="140" dirty="0">
                <a:latin typeface="Times New Roman"/>
                <a:cs typeface="Times New Roman"/>
              </a:rPr>
              <a:t>goals </a:t>
            </a:r>
            <a:r>
              <a:rPr sz="2800" spc="254" dirty="0">
                <a:latin typeface="Times New Roman"/>
                <a:cs typeface="Times New Roman"/>
              </a:rPr>
              <a:t>are </a:t>
            </a:r>
            <a:r>
              <a:rPr sz="2800" spc="240" dirty="0">
                <a:latin typeface="Times New Roman"/>
                <a:cs typeface="Times New Roman"/>
              </a:rPr>
              <a:t>made</a:t>
            </a:r>
            <a:r>
              <a:rPr sz="2800" spc="-295" dirty="0">
                <a:latin typeface="Times New Roman"/>
                <a:cs typeface="Times New Roman"/>
              </a:rPr>
              <a:t> </a:t>
            </a:r>
            <a:r>
              <a:rPr sz="2800" spc="175" dirty="0">
                <a:latin typeface="Times New Roman"/>
                <a:cs typeface="Times New Roman"/>
              </a:rPr>
              <a:t>clear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73384" y="4809490"/>
            <a:ext cx="15855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4405" algn="l"/>
              </a:tabLst>
            </a:pPr>
            <a:r>
              <a:rPr sz="2800" spc="5" dirty="0">
                <a:latin typeface="Times New Roman"/>
                <a:cs typeface="Times New Roman"/>
              </a:rPr>
              <a:t>f</a:t>
            </a:r>
            <a:r>
              <a:rPr sz="2800" spc="240" dirty="0">
                <a:latin typeface="Times New Roman"/>
                <a:cs typeface="Times New Roman"/>
              </a:rPr>
              <a:t>ai</a:t>
            </a:r>
            <a:r>
              <a:rPr sz="2800" spc="229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285" dirty="0">
                <a:latin typeface="Times New Roman"/>
                <a:cs typeface="Times New Roman"/>
              </a:rPr>
              <a:t>a</a:t>
            </a:r>
            <a:r>
              <a:rPr sz="2800" spc="320" dirty="0">
                <a:latin typeface="Times New Roman"/>
                <a:cs typeface="Times New Roman"/>
              </a:rPr>
              <a:t>n</a:t>
            </a:r>
            <a:r>
              <a:rPr sz="2800" spc="204" dirty="0">
                <a:latin typeface="Times New Roman"/>
                <a:cs typeface="Times New Roman"/>
              </a:rPr>
              <a:t>d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200" y="5704840"/>
            <a:ext cx="1130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2F8ED-993A-41A0-997A-E650D1C68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21851" r="25000" b="17408"/>
          <a:stretch/>
        </p:blipFill>
        <p:spPr>
          <a:xfrm>
            <a:off x="102124" y="0"/>
            <a:ext cx="6096000" cy="335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B40FA4-EBE2-4955-9355-8812871EE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" t="5556" r="7500" b="32222"/>
          <a:stretch/>
        </p:blipFill>
        <p:spPr>
          <a:xfrm>
            <a:off x="102124" y="3352800"/>
            <a:ext cx="6934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78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FB55F-704A-431B-8A29-71B14EDC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prevention of rating distortion </a:t>
            </a:r>
            <a:br>
              <a:rPr lang="en-US" dirty="0"/>
            </a:br>
            <a:r>
              <a:rPr lang="en-US" dirty="0"/>
              <a:t>through rater training and appeals process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E77902-390D-4E15-8E77-2B23DEB41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50" t="20689" r="26724" b="21003"/>
          <a:stretch/>
        </p:blipFill>
        <p:spPr>
          <a:xfrm>
            <a:off x="990600" y="2209800"/>
            <a:ext cx="6934200" cy="4573621"/>
          </a:xfrm>
        </p:spPr>
      </p:pic>
    </p:spTree>
    <p:extLst>
      <p:ext uri="{BB962C8B-B14F-4D97-AF65-F5344CB8AC3E}">
        <p14:creationId xmlns:p14="http://schemas.microsoft.com/office/powerpoint/2010/main" val="12097087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4A0C55-B434-47D6-B2D7-0447AB7B0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7" t="21851" r="25833" b="36667"/>
          <a:stretch/>
        </p:blipFill>
        <p:spPr>
          <a:xfrm>
            <a:off x="152399" y="152400"/>
            <a:ext cx="4898571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10C1D4-A0B4-4DF1-8478-7D987E495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21852" r="28333" b="41111"/>
          <a:stretch/>
        </p:blipFill>
        <p:spPr>
          <a:xfrm>
            <a:off x="152400" y="2438400"/>
            <a:ext cx="44196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718904-A481-478A-9E8E-DDD39AAC01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33" t="21852" r="25834" b="32222"/>
          <a:stretch/>
        </p:blipFill>
        <p:spPr>
          <a:xfrm>
            <a:off x="152399" y="4343400"/>
            <a:ext cx="4648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602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E7891-2EBF-421B-93D4-67AF54D09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00" b="47778"/>
          <a:stretch/>
        </p:blipFill>
        <p:spPr>
          <a:xfrm>
            <a:off x="76200" y="160409"/>
            <a:ext cx="7510806" cy="326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33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BBB5-31E0-4301-A64B-AD22174D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Cont..,</a:t>
            </a:r>
            <a:endParaRPr lang="en-IN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CAD75-6064-40DE-95B5-4FDF7D6BC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050792"/>
          </a:xfrm>
        </p:spPr>
        <p:txBody>
          <a:bodyPr>
            <a:normAutofit lnSpcReduction="10000"/>
          </a:bodyPr>
          <a:lstStyle/>
          <a:p>
            <a:pPr marL="177800" algn="just">
              <a:lnSpc>
                <a:spcPct val="100000"/>
              </a:lnSpc>
              <a:spcBef>
                <a:spcPts val="390"/>
              </a:spcBef>
            </a:pPr>
            <a:r>
              <a:rPr lang="en-US" sz="2000" spc="-270" baseline="15432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lang="en-US" sz="2000" spc="160" dirty="0">
                <a:latin typeface="Times New Roman"/>
                <a:cs typeface="Times New Roman"/>
              </a:rPr>
              <a:t>Employees </a:t>
            </a:r>
            <a:r>
              <a:rPr lang="en-US" sz="2000" spc="120" dirty="0">
                <a:latin typeface="Times New Roman"/>
                <a:cs typeface="Times New Roman"/>
              </a:rPr>
              <a:t>become </a:t>
            </a:r>
            <a:r>
              <a:rPr lang="en-US" sz="2000" spc="180" dirty="0">
                <a:latin typeface="Times New Roman"/>
                <a:cs typeface="Times New Roman"/>
              </a:rPr>
              <a:t>more</a:t>
            </a:r>
            <a:r>
              <a:rPr lang="en-US" sz="2000" spc="-265" dirty="0">
                <a:latin typeface="Times New Roman"/>
                <a:cs typeface="Times New Roman"/>
              </a:rPr>
              <a:t> </a:t>
            </a:r>
            <a:r>
              <a:rPr lang="en-US" sz="2000" spc="180" dirty="0">
                <a:latin typeface="Times New Roman"/>
                <a:cs typeface="Times New Roman"/>
              </a:rPr>
              <a:t>competent</a:t>
            </a:r>
            <a:endParaRPr lang="en-US" dirty="0">
              <a:latin typeface="Times New Roman"/>
              <a:cs typeface="Times New Roman"/>
            </a:endParaRPr>
          </a:p>
          <a:p>
            <a:pPr marL="177800" algn="just">
              <a:lnSpc>
                <a:spcPct val="100000"/>
              </a:lnSpc>
              <a:spcBef>
                <a:spcPts val="390"/>
              </a:spcBef>
            </a:pPr>
            <a:r>
              <a:rPr lang="en-US" sz="2000" spc="200" dirty="0">
                <a:latin typeface="Times New Roman"/>
                <a:cs typeface="Times New Roman"/>
              </a:rPr>
              <a:t>There </a:t>
            </a:r>
            <a:r>
              <a:rPr lang="en-US" sz="2000" spc="140" dirty="0">
                <a:latin typeface="Times New Roman"/>
                <a:cs typeface="Times New Roman"/>
              </a:rPr>
              <a:t>is </a:t>
            </a:r>
            <a:r>
              <a:rPr lang="en-US" sz="2000" spc="215" dirty="0">
                <a:latin typeface="Times New Roman"/>
                <a:cs typeface="Times New Roman"/>
              </a:rPr>
              <a:t>better </a:t>
            </a:r>
            <a:r>
              <a:rPr lang="en-US" sz="2000" spc="155" dirty="0">
                <a:latin typeface="Times New Roman"/>
                <a:cs typeface="Times New Roman"/>
              </a:rPr>
              <a:t>protection </a:t>
            </a:r>
            <a:r>
              <a:rPr lang="en-US" sz="2000" spc="140" dirty="0">
                <a:latin typeface="Times New Roman"/>
                <a:cs typeface="Times New Roman"/>
              </a:rPr>
              <a:t>from </a:t>
            </a:r>
            <a:r>
              <a:rPr lang="en-US" sz="2000" spc="195" dirty="0">
                <a:latin typeface="Times New Roman"/>
                <a:cs typeface="Times New Roman"/>
              </a:rPr>
              <a:t>lawsuits </a:t>
            </a:r>
            <a:r>
              <a:rPr lang="en-US" sz="2000" b="1" i="1" spc="360" dirty="0">
                <a:latin typeface="Times New Roman"/>
                <a:cs typeface="Times New Roman"/>
              </a:rPr>
              <a:t>(data  </a:t>
            </a:r>
            <a:r>
              <a:rPr lang="en-US" sz="2000" b="1" i="1" spc="265" dirty="0">
                <a:latin typeface="Times New Roman"/>
                <a:cs typeface="Times New Roman"/>
              </a:rPr>
              <a:t>collected </a:t>
            </a:r>
            <a:r>
              <a:rPr lang="en-US" sz="2000" b="1" i="1" spc="335" dirty="0">
                <a:latin typeface="Times New Roman"/>
                <a:cs typeface="Times New Roman"/>
              </a:rPr>
              <a:t>during </a:t>
            </a:r>
            <a:r>
              <a:rPr lang="en-US" sz="2000" b="1" i="1" spc="290" dirty="0">
                <a:latin typeface="Times New Roman"/>
                <a:cs typeface="Times New Roman"/>
              </a:rPr>
              <a:t>performance </a:t>
            </a:r>
            <a:r>
              <a:rPr lang="en-US" sz="2000" b="1" i="1" spc="310" dirty="0">
                <a:latin typeface="Times New Roman"/>
                <a:cs typeface="Times New Roman"/>
              </a:rPr>
              <a:t>evaluation </a:t>
            </a:r>
            <a:r>
              <a:rPr lang="en-US" sz="2000" b="1" i="1" spc="335" dirty="0">
                <a:latin typeface="Times New Roman"/>
                <a:cs typeface="Times New Roman"/>
              </a:rPr>
              <a:t>can  </a:t>
            </a:r>
            <a:r>
              <a:rPr lang="en-US" sz="2000" b="1" i="1" spc="300" dirty="0">
                <a:latin typeface="Times New Roman"/>
                <a:cs typeface="Times New Roman"/>
              </a:rPr>
              <a:t>help</a:t>
            </a:r>
            <a:r>
              <a:rPr lang="en-US" sz="2000" b="1" i="1" spc="85" dirty="0">
                <a:latin typeface="Times New Roman"/>
                <a:cs typeface="Times New Roman"/>
              </a:rPr>
              <a:t> </a:t>
            </a:r>
            <a:r>
              <a:rPr lang="en-US" sz="2000" b="1" i="1" spc="310" dirty="0">
                <a:latin typeface="Times New Roman"/>
                <a:cs typeface="Times New Roman"/>
              </a:rPr>
              <a:t>document</a:t>
            </a:r>
            <a:r>
              <a:rPr lang="en-US" sz="2000" b="1" i="1" spc="85" dirty="0">
                <a:latin typeface="Times New Roman"/>
                <a:cs typeface="Times New Roman"/>
              </a:rPr>
              <a:t> </a:t>
            </a:r>
            <a:r>
              <a:rPr lang="en-US" sz="2000" b="1" i="1" spc="300" dirty="0">
                <a:latin typeface="Times New Roman"/>
                <a:cs typeface="Times New Roman"/>
              </a:rPr>
              <a:t>compliance</a:t>
            </a:r>
            <a:r>
              <a:rPr lang="en-US" sz="2000" b="1" i="1" spc="95" dirty="0">
                <a:latin typeface="Times New Roman"/>
                <a:cs typeface="Times New Roman"/>
              </a:rPr>
              <a:t> </a:t>
            </a:r>
            <a:r>
              <a:rPr lang="en-US" sz="2000" b="1" i="1" spc="345" dirty="0">
                <a:latin typeface="Times New Roman"/>
                <a:cs typeface="Times New Roman"/>
              </a:rPr>
              <a:t>with</a:t>
            </a:r>
            <a:r>
              <a:rPr lang="en-US" sz="2000" b="1" i="1" spc="95" dirty="0">
                <a:latin typeface="Times New Roman"/>
                <a:cs typeface="Times New Roman"/>
              </a:rPr>
              <a:t> </a:t>
            </a:r>
            <a:r>
              <a:rPr lang="en-US" sz="2000" b="1" i="1" spc="290" dirty="0">
                <a:latin typeface="Times New Roman"/>
                <a:cs typeface="Times New Roman"/>
              </a:rPr>
              <a:t>regulation)</a:t>
            </a:r>
            <a:endParaRPr lang="en-US" sz="2000" dirty="0">
              <a:latin typeface="Times New Roman"/>
              <a:cs typeface="Times New Roman"/>
            </a:endParaRPr>
          </a:p>
          <a:p>
            <a:pPr marL="177800" algn="just">
              <a:lnSpc>
                <a:spcPts val="2965"/>
              </a:lnSpc>
              <a:spcBef>
                <a:spcPts val="280"/>
              </a:spcBef>
            </a:pPr>
            <a:r>
              <a:rPr lang="en-US" sz="2000" spc="-270" baseline="15432" dirty="0">
                <a:solidFill>
                  <a:srgbClr val="FD8536"/>
                </a:solidFill>
                <a:latin typeface="UnDotum"/>
                <a:cs typeface="UnDotum"/>
              </a:rPr>
              <a:t> </a:t>
            </a:r>
            <a:r>
              <a:rPr lang="en-US" sz="2000" spc="200" dirty="0">
                <a:latin typeface="Times New Roman"/>
                <a:cs typeface="Times New Roman"/>
              </a:rPr>
              <a:t>There </a:t>
            </a:r>
            <a:r>
              <a:rPr lang="en-US" sz="2000" spc="135" dirty="0">
                <a:latin typeface="Times New Roman"/>
                <a:cs typeface="Times New Roman"/>
              </a:rPr>
              <a:t>is </a:t>
            </a:r>
            <a:r>
              <a:rPr lang="en-US" sz="2000" spc="215" dirty="0">
                <a:latin typeface="Times New Roman"/>
                <a:cs typeface="Times New Roman"/>
              </a:rPr>
              <a:t>better </a:t>
            </a:r>
            <a:r>
              <a:rPr lang="en-US" sz="2000" spc="254" dirty="0">
                <a:latin typeface="Times New Roman"/>
                <a:cs typeface="Times New Roman"/>
              </a:rPr>
              <a:t>and </a:t>
            </a:r>
            <a:r>
              <a:rPr lang="en-US" sz="2000" spc="180" dirty="0">
                <a:latin typeface="Times New Roman"/>
                <a:cs typeface="Times New Roman"/>
              </a:rPr>
              <a:t>more </a:t>
            </a:r>
            <a:r>
              <a:rPr lang="en-US" sz="2000" spc="165" dirty="0">
                <a:latin typeface="Times New Roman"/>
                <a:cs typeface="Times New Roman"/>
              </a:rPr>
              <a:t>timely</a:t>
            </a:r>
            <a:r>
              <a:rPr lang="en-US" sz="2000" spc="-330" dirty="0">
                <a:latin typeface="Times New Roman"/>
                <a:cs typeface="Times New Roman"/>
              </a:rPr>
              <a:t> </a:t>
            </a:r>
            <a:r>
              <a:rPr lang="en-US" sz="2000" spc="160" dirty="0">
                <a:latin typeface="Times New Roman"/>
                <a:cs typeface="Times New Roman"/>
              </a:rPr>
              <a:t>differentiation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sz="2000" spc="185" dirty="0">
                <a:latin typeface="Times New Roman"/>
                <a:cs typeface="Times New Roman"/>
              </a:rPr>
              <a:t>between </a:t>
            </a:r>
            <a:r>
              <a:rPr lang="en-US" sz="2000" spc="75" dirty="0">
                <a:latin typeface="Times New Roman"/>
                <a:cs typeface="Times New Roman"/>
              </a:rPr>
              <a:t>good </a:t>
            </a:r>
            <a:r>
              <a:rPr lang="en-US" sz="2000" spc="254" dirty="0">
                <a:latin typeface="Times New Roman"/>
                <a:cs typeface="Times New Roman"/>
              </a:rPr>
              <a:t>and </a:t>
            </a:r>
            <a:r>
              <a:rPr lang="en-US" sz="2000" spc="120" dirty="0">
                <a:latin typeface="Times New Roman"/>
                <a:cs typeface="Times New Roman"/>
              </a:rPr>
              <a:t>poor</a:t>
            </a:r>
            <a:r>
              <a:rPr lang="en-US" sz="2000" spc="-260" dirty="0">
                <a:latin typeface="Times New Roman"/>
                <a:cs typeface="Times New Roman"/>
              </a:rPr>
              <a:t> </a:t>
            </a:r>
            <a:r>
              <a:rPr lang="en-US" sz="2000" spc="175" dirty="0">
                <a:latin typeface="Times New Roman"/>
                <a:cs typeface="Times New Roman"/>
              </a:rPr>
              <a:t>performance</a:t>
            </a:r>
            <a:endParaRPr lang="en-US" dirty="0">
              <a:latin typeface="Times New Roman"/>
              <a:cs typeface="Times New Roman"/>
            </a:endParaRPr>
          </a:p>
          <a:p>
            <a:pPr marL="177800" algn="just">
              <a:lnSpc>
                <a:spcPts val="2965"/>
              </a:lnSpc>
              <a:spcBef>
                <a:spcPts val="280"/>
              </a:spcBef>
            </a:pPr>
            <a:r>
              <a:rPr lang="en-US" sz="2000" spc="135" dirty="0">
                <a:latin typeface="Times New Roman"/>
                <a:cs typeface="Times New Roman"/>
              </a:rPr>
              <a:t>Supervisor’s</a:t>
            </a:r>
            <a:r>
              <a:rPr lang="en-US" sz="2000" spc="919" dirty="0">
                <a:latin typeface="Times New Roman"/>
                <a:cs typeface="Times New Roman"/>
              </a:rPr>
              <a:t> </a:t>
            </a:r>
            <a:r>
              <a:rPr lang="en-US" sz="2000" spc="135" dirty="0">
                <a:latin typeface="Times New Roman"/>
                <a:cs typeface="Times New Roman"/>
              </a:rPr>
              <a:t>views</a:t>
            </a:r>
            <a:r>
              <a:rPr lang="en-US" sz="2000" spc="919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of </a:t>
            </a:r>
            <a:r>
              <a:rPr lang="en-US" sz="2000" spc="175" dirty="0">
                <a:latin typeface="Times New Roman"/>
                <a:cs typeface="Times New Roman"/>
              </a:rPr>
              <a:t>performance </a:t>
            </a:r>
            <a:r>
              <a:rPr lang="en-US" sz="2000" spc="240" dirty="0">
                <a:latin typeface="Times New Roman"/>
                <a:cs typeface="Times New Roman"/>
              </a:rPr>
              <a:t>are  </a:t>
            </a:r>
            <a:r>
              <a:rPr lang="en-US" sz="2000" spc="180" dirty="0">
                <a:latin typeface="Times New Roman"/>
                <a:cs typeface="Times New Roman"/>
              </a:rPr>
              <a:t>communicated more</a:t>
            </a:r>
            <a:r>
              <a:rPr lang="en-US" sz="2000" spc="-35" dirty="0">
                <a:latin typeface="Times New Roman"/>
                <a:cs typeface="Times New Roman"/>
              </a:rPr>
              <a:t> </a:t>
            </a:r>
            <a:r>
              <a:rPr lang="en-US" sz="2000" spc="140" dirty="0">
                <a:latin typeface="Times New Roman"/>
                <a:cs typeface="Times New Roman"/>
              </a:rPr>
              <a:t>clearly</a:t>
            </a:r>
          </a:p>
          <a:p>
            <a:pPr marL="177800" algn="just">
              <a:lnSpc>
                <a:spcPts val="2965"/>
              </a:lnSpc>
              <a:spcBef>
                <a:spcPts val="280"/>
              </a:spcBef>
            </a:pPr>
            <a:r>
              <a:rPr lang="en-US" sz="2000" spc="185" dirty="0">
                <a:latin typeface="Times New Roman"/>
                <a:cs typeface="Times New Roman"/>
              </a:rPr>
              <a:t>Organizational change </a:t>
            </a:r>
            <a:r>
              <a:rPr lang="en-US" sz="2000" spc="140" dirty="0">
                <a:latin typeface="Times New Roman"/>
                <a:cs typeface="Times New Roman"/>
              </a:rPr>
              <a:t>is </a:t>
            </a:r>
            <a:r>
              <a:rPr lang="en-US" sz="2000" spc="155" dirty="0">
                <a:latin typeface="Times New Roman"/>
                <a:cs typeface="Times New Roman"/>
              </a:rPr>
              <a:t>facilitated </a:t>
            </a:r>
            <a:r>
              <a:rPr lang="en-US" sz="2000" b="1" i="1" spc="225" dirty="0">
                <a:latin typeface="Times New Roman"/>
                <a:cs typeface="Times New Roman"/>
              </a:rPr>
              <a:t>(Any </a:t>
            </a:r>
            <a:r>
              <a:rPr lang="en-US" sz="2000" b="1" i="1" spc="305" dirty="0">
                <a:latin typeface="Times New Roman"/>
                <a:cs typeface="Times New Roman"/>
              </a:rPr>
              <a:t>change  </a:t>
            </a:r>
            <a:r>
              <a:rPr lang="en-US" sz="2000" b="1" i="1" spc="340" dirty="0">
                <a:latin typeface="Times New Roman"/>
                <a:cs typeface="Times New Roman"/>
              </a:rPr>
              <a:t>can </a:t>
            </a:r>
            <a:r>
              <a:rPr lang="en-US" sz="2000" b="1" i="1" spc="240" dirty="0">
                <a:latin typeface="Times New Roman"/>
                <a:cs typeface="Times New Roman"/>
              </a:rPr>
              <a:t>be </a:t>
            </a:r>
            <a:r>
              <a:rPr lang="en-US" sz="2000" b="1" i="1" spc="305" dirty="0">
                <a:latin typeface="Times New Roman"/>
                <a:cs typeface="Times New Roman"/>
              </a:rPr>
              <a:t>facilitated </a:t>
            </a:r>
            <a:r>
              <a:rPr lang="en-US" sz="2000" b="1" i="1" spc="240" dirty="0">
                <a:latin typeface="Times New Roman"/>
                <a:cs typeface="Times New Roman"/>
              </a:rPr>
              <a:t>by </a:t>
            </a:r>
            <a:r>
              <a:rPr lang="en-US" sz="2000" b="1" i="1" spc="280" dirty="0">
                <a:latin typeface="Times New Roman"/>
                <a:cs typeface="Times New Roman"/>
              </a:rPr>
              <a:t>continuous </a:t>
            </a:r>
            <a:r>
              <a:rPr lang="en-US" sz="2000" b="1" i="1" spc="290" dirty="0">
                <a:latin typeface="Times New Roman"/>
                <a:cs typeface="Times New Roman"/>
              </a:rPr>
              <a:t>feedback </a:t>
            </a:r>
            <a:r>
              <a:rPr lang="en-US" sz="2000" b="1" i="1" spc="400" dirty="0">
                <a:latin typeface="Times New Roman"/>
                <a:cs typeface="Times New Roman"/>
              </a:rPr>
              <a:t>and  </a:t>
            </a:r>
            <a:r>
              <a:rPr lang="en-US" sz="2000" b="1" i="1" spc="300" dirty="0">
                <a:latin typeface="Times New Roman"/>
                <a:cs typeface="Times New Roman"/>
              </a:rPr>
              <a:t>improvement)</a:t>
            </a:r>
            <a:endParaRPr lang="en-US" sz="2000" dirty="0">
              <a:latin typeface="Times New Roman"/>
              <a:cs typeface="Times New Roman"/>
            </a:endParaRPr>
          </a:p>
          <a:p>
            <a:pPr marL="177800" algn="just">
              <a:lnSpc>
                <a:spcPts val="2965"/>
              </a:lnSpc>
              <a:spcBef>
                <a:spcPts val="280"/>
              </a:spcBef>
            </a:pPr>
            <a:endParaRPr lang="en-US" sz="2000" dirty="0">
              <a:latin typeface="Times New Roman"/>
              <a:cs typeface="Times New Roman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62485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53E5-9415-453C-B39E-018EA0E07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>
            <a:noAutofit/>
          </a:bodyPr>
          <a:lstStyle/>
          <a:p>
            <a:r>
              <a:rPr lang="en-US" sz="3500" u="heavy" spc="175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565E6C"/>
                  </a:solidFill>
                </a:uFill>
              </a:rPr>
              <a:t>DISADVANTAGES/ </a:t>
            </a:r>
            <a:r>
              <a:rPr lang="en-US" sz="3500" u="heavy" spc="229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565E6C"/>
                  </a:solidFill>
                </a:uFill>
              </a:rPr>
              <a:t>DANGERS </a:t>
            </a:r>
            <a:r>
              <a:rPr lang="en-US" sz="3500" u="heavy" spc="220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565E6C"/>
                  </a:solidFill>
                </a:uFill>
              </a:rPr>
              <a:t>OF </a:t>
            </a:r>
            <a:r>
              <a:rPr lang="en-US" sz="3500" spc="22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500" u="heavy" spc="175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565E6C"/>
                  </a:solidFill>
                </a:uFill>
              </a:rPr>
              <a:t>POORLY </a:t>
            </a:r>
            <a:r>
              <a:rPr lang="en-US" sz="3500" u="heavy" spc="210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565E6C"/>
                  </a:solidFill>
                </a:uFill>
              </a:rPr>
              <a:t>IMPLEMENTED </a:t>
            </a:r>
            <a:r>
              <a:rPr lang="en-US" sz="3500" u="heavy" spc="245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565E6C"/>
                  </a:solidFill>
                </a:uFill>
              </a:rPr>
              <a:t>PM</a:t>
            </a:r>
            <a:r>
              <a:rPr lang="en-US" sz="3500" u="heavy" spc="-165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565E6C"/>
                  </a:solidFill>
                </a:uFill>
              </a:rPr>
              <a:t> </a:t>
            </a:r>
            <a:r>
              <a:rPr lang="en-US" sz="3500" u="heavy" spc="175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565E6C"/>
                  </a:solidFill>
                </a:uFill>
              </a:rPr>
              <a:t>SYSTEM</a:t>
            </a:r>
            <a:endParaRPr lang="en-IN" sz="35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98A8FA-281D-4D1A-BE0D-654E515630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10806"/>
              </p:ext>
            </p:extLst>
          </p:nvPr>
        </p:nvGraphicFramePr>
        <p:xfrm>
          <a:off x="685800" y="1219200"/>
          <a:ext cx="7772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853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123190"/>
            <a:ext cx="69938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u="heavy" spc="175" dirty="0">
                <a:uFill>
                  <a:solidFill>
                    <a:srgbClr val="565E6C"/>
                  </a:solidFill>
                </a:uFill>
              </a:rPr>
              <a:t>DISADVANTAGES/ </a:t>
            </a:r>
            <a:r>
              <a:rPr u="heavy" spc="229" dirty="0">
                <a:uFill>
                  <a:solidFill>
                    <a:srgbClr val="565E6C"/>
                  </a:solidFill>
                </a:uFill>
              </a:rPr>
              <a:t>DANGERS </a:t>
            </a:r>
            <a:r>
              <a:rPr u="heavy" spc="220" dirty="0">
                <a:uFill>
                  <a:solidFill>
                    <a:srgbClr val="565E6C"/>
                  </a:solidFill>
                </a:uFill>
              </a:rPr>
              <a:t>OF </a:t>
            </a:r>
            <a:r>
              <a:rPr spc="220" dirty="0"/>
              <a:t> </a:t>
            </a:r>
            <a:r>
              <a:rPr u="heavy" spc="175" dirty="0">
                <a:uFill>
                  <a:solidFill>
                    <a:srgbClr val="565E6C"/>
                  </a:solidFill>
                </a:uFill>
              </a:rPr>
              <a:t>POORLY </a:t>
            </a:r>
            <a:r>
              <a:rPr u="heavy" spc="210" dirty="0">
                <a:uFill>
                  <a:solidFill>
                    <a:srgbClr val="565E6C"/>
                  </a:solidFill>
                </a:uFill>
              </a:rPr>
              <a:t>IMPLEMENTED </a:t>
            </a:r>
            <a:r>
              <a:rPr u="heavy" spc="245" dirty="0">
                <a:uFill>
                  <a:solidFill>
                    <a:srgbClr val="565E6C"/>
                  </a:solidFill>
                </a:uFill>
              </a:rPr>
              <a:t>PM</a:t>
            </a:r>
            <a:r>
              <a:rPr u="heavy" spc="-165" dirty="0">
                <a:uFill>
                  <a:solidFill>
                    <a:srgbClr val="565E6C"/>
                  </a:solidFill>
                </a:uFill>
              </a:rPr>
              <a:t> </a:t>
            </a:r>
            <a:r>
              <a:rPr u="heavy" spc="175" dirty="0">
                <a:uFill>
                  <a:solidFill>
                    <a:srgbClr val="565E6C"/>
                  </a:solidFill>
                </a:uFill>
              </a:rPr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600200"/>
            <a:ext cx="1130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6450" y="1549400"/>
            <a:ext cx="7810500" cy="121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320"/>
              </a:lnSpc>
              <a:spcBef>
                <a:spcPts val="100"/>
              </a:spcBef>
            </a:pPr>
            <a:r>
              <a:rPr sz="2800" b="1" spc="295" dirty="0">
                <a:latin typeface="Times New Roman"/>
                <a:cs typeface="Times New Roman"/>
              </a:rPr>
              <a:t>Increased</a:t>
            </a:r>
            <a:r>
              <a:rPr sz="2800" b="1" spc="85" dirty="0">
                <a:latin typeface="Times New Roman"/>
                <a:cs typeface="Times New Roman"/>
              </a:rPr>
              <a:t> </a:t>
            </a:r>
            <a:r>
              <a:rPr sz="2800" b="1" spc="290" dirty="0">
                <a:latin typeface="Times New Roman"/>
                <a:cs typeface="Times New Roman"/>
              </a:rPr>
              <a:t>turnover</a:t>
            </a:r>
            <a:endParaRPr sz="2800" dirty="0">
              <a:latin typeface="Times New Roman"/>
              <a:cs typeface="Times New Roman"/>
            </a:endParaRPr>
          </a:p>
          <a:p>
            <a:pPr marL="12700" marR="5080">
              <a:lnSpc>
                <a:spcPts val="2690"/>
              </a:lnSpc>
              <a:spcBef>
                <a:spcPts val="605"/>
              </a:spcBef>
              <a:tabLst>
                <a:tab pos="1513840" algn="l"/>
              </a:tabLst>
            </a:pPr>
            <a:r>
              <a:rPr sz="2800" spc="100" dirty="0">
                <a:latin typeface="Times New Roman"/>
                <a:cs typeface="Times New Roman"/>
              </a:rPr>
              <a:t>If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254" dirty="0">
                <a:latin typeface="Times New Roman"/>
                <a:cs typeface="Times New Roman"/>
              </a:rPr>
              <a:t>the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50" dirty="0">
                <a:latin typeface="Times New Roman"/>
                <a:cs typeface="Times New Roman"/>
              </a:rPr>
              <a:t>process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50" dirty="0">
                <a:latin typeface="Times New Roman"/>
                <a:cs typeface="Times New Roman"/>
              </a:rPr>
              <a:t>is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200" dirty="0">
                <a:latin typeface="Times New Roman"/>
                <a:cs typeface="Times New Roman"/>
              </a:rPr>
              <a:t>not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204" dirty="0">
                <a:latin typeface="Times New Roman"/>
                <a:cs typeface="Times New Roman"/>
              </a:rPr>
              <a:t>seen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254" dirty="0">
                <a:latin typeface="Times New Roman"/>
                <a:cs typeface="Times New Roman"/>
              </a:rPr>
              <a:t>as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175" dirty="0">
                <a:latin typeface="Times New Roman"/>
                <a:cs typeface="Times New Roman"/>
              </a:rPr>
              <a:t>fair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50" dirty="0">
                <a:latin typeface="Times New Roman"/>
                <a:cs typeface="Times New Roman"/>
              </a:rPr>
              <a:t>employees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235" dirty="0">
                <a:latin typeface="Times New Roman"/>
                <a:cs typeface="Times New Roman"/>
              </a:rPr>
              <a:t>may  </a:t>
            </a:r>
            <a:r>
              <a:rPr sz="2800" spc="125" dirty="0">
                <a:latin typeface="Times New Roman"/>
                <a:cs typeface="Times New Roman"/>
              </a:rPr>
              <a:t>become	</a:t>
            </a:r>
            <a:r>
              <a:rPr sz="2800" spc="229" dirty="0">
                <a:latin typeface="Times New Roman"/>
                <a:cs typeface="Times New Roman"/>
              </a:rPr>
              <a:t>upset </a:t>
            </a:r>
            <a:r>
              <a:rPr sz="2800" spc="270" dirty="0">
                <a:latin typeface="Times New Roman"/>
                <a:cs typeface="Times New Roman"/>
              </a:rPr>
              <a:t>and </a:t>
            </a:r>
            <a:r>
              <a:rPr sz="2800" spc="160" dirty="0">
                <a:latin typeface="Times New Roman"/>
                <a:cs typeface="Times New Roman"/>
              </a:rPr>
              <a:t>leave </a:t>
            </a:r>
            <a:r>
              <a:rPr sz="2800" spc="250" dirty="0">
                <a:latin typeface="Times New Roman"/>
                <a:cs typeface="Times New Roman"/>
              </a:rPr>
              <a:t>the</a:t>
            </a:r>
            <a:r>
              <a:rPr sz="2800" spc="-350" dirty="0">
                <a:latin typeface="Times New Roman"/>
                <a:cs typeface="Times New Roman"/>
              </a:rPr>
              <a:t> </a:t>
            </a:r>
            <a:r>
              <a:rPr sz="2800" spc="175" dirty="0">
                <a:latin typeface="Times New Roman"/>
                <a:cs typeface="Times New Roman"/>
              </a:rPr>
              <a:t>organization.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669" y="3192779"/>
            <a:ext cx="1130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6450" y="3141979"/>
            <a:ext cx="7372984" cy="1893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325" dirty="0">
                <a:latin typeface="Times New Roman"/>
                <a:cs typeface="Times New Roman"/>
              </a:rPr>
              <a:t>Use </a:t>
            </a:r>
            <a:r>
              <a:rPr sz="2800" b="1" spc="225" dirty="0">
                <a:latin typeface="Times New Roman"/>
                <a:cs typeface="Times New Roman"/>
              </a:rPr>
              <a:t>of </a:t>
            </a:r>
            <a:r>
              <a:rPr sz="2800" b="1" spc="295" dirty="0">
                <a:latin typeface="Times New Roman"/>
                <a:cs typeface="Times New Roman"/>
              </a:rPr>
              <a:t>misleading</a:t>
            </a:r>
            <a:r>
              <a:rPr sz="2800" b="1" spc="-265" dirty="0">
                <a:latin typeface="Times New Roman"/>
                <a:cs typeface="Times New Roman"/>
              </a:rPr>
              <a:t> </a:t>
            </a:r>
            <a:r>
              <a:rPr sz="2800" b="1" spc="280" dirty="0">
                <a:latin typeface="Times New Roman"/>
                <a:cs typeface="Times New Roman"/>
              </a:rPr>
              <a:t>information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12700" marR="5080">
              <a:lnSpc>
                <a:spcPts val="2690"/>
              </a:lnSpc>
            </a:pPr>
            <a:r>
              <a:rPr sz="2800" spc="100" dirty="0">
                <a:latin typeface="Times New Roman"/>
                <a:cs typeface="Times New Roman"/>
              </a:rPr>
              <a:t>If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310" dirty="0">
                <a:latin typeface="Times New Roman"/>
                <a:cs typeface="Times New Roman"/>
              </a:rPr>
              <a:t>a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265" dirty="0">
                <a:latin typeface="Times New Roman"/>
                <a:cs typeface="Times New Roman"/>
              </a:rPr>
              <a:t>standard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210" dirty="0">
                <a:latin typeface="Times New Roman"/>
                <a:cs typeface="Times New Roman"/>
              </a:rPr>
              <a:t>system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45" dirty="0">
                <a:latin typeface="Times New Roman"/>
                <a:cs typeface="Times New Roman"/>
              </a:rPr>
              <a:t>is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200" dirty="0">
                <a:latin typeface="Times New Roman"/>
                <a:cs typeface="Times New Roman"/>
              </a:rPr>
              <a:t>not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95" dirty="0">
                <a:latin typeface="Times New Roman"/>
                <a:cs typeface="Times New Roman"/>
              </a:rPr>
              <a:t>in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50" dirty="0">
                <a:latin typeface="Times New Roman"/>
                <a:cs typeface="Times New Roman"/>
              </a:rPr>
              <a:t>place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245" dirty="0">
                <a:latin typeface="Times New Roman"/>
                <a:cs typeface="Times New Roman"/>
              </a:rPr>
              <a:t>there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200" dirty="0">
                <a:latin typeface="Times New Roman"/>
                <a:cs typeface="Times New Roman"/>
              </a:rPr>
              <a:t>ere  </a:t>
            </a:r>
            <a:r>
              <a:rPr sz="2800" spc="190" dirty="0">
                <a:latin typeface="Times New Roman"/>
                <a:cs typeface="Times New Roman"/>
              </a:rPr>
              <a:t>multiple opportunities </a:t>
            </a:r>
            <a:r>
              <a:rPr sz="2800" spc="100" dirty="0">
                <a:latin typeface="Times New Roman"/>
                <a:cs typeface="Times New Roman"/>
              </a:rPr>
              <a:t>for </a:t>
            </a:r>
            <a:r>
              <a:rPr sz="2800" spc="175" dirty="0">
                <a:latin typeface="Times New Roman"/>
                <a:cs typeface="Times New Roman"/>
              </a:rPr>
              <a:t>fabricating  </a:t>
            </a:r>
            <a:r>
              <a:rPr sz="2800" spc="180" dirty="0">
                <a:latin typeface="Times New Roman"/>
                <a:cs typeface="Times New Roman"/>
              </a:rPr>
              <a:t>information </a:t>
            </a:r>
            <a:r>
              <a:rPr sz="2800" spc="210" dirty="0">
                <a:latin typeface="Times New Roman"/>
                <a:cs typeface="Times New Roman"/>
              </a:rPr>
              <a:t>about </a:t>
            </a:r>
            <a:r>
              <a:rPr sz="2800" spc="100" dirty="0">
                <a:latin typeface="Times New Roman"/>
                <a:cs typeface="Times New Roman"/>
              </a:rPr>
              <a:t>employee’s</a:t>
            </a:r>
            <a:r>
              <a:rPr sz="2800" spc="-160" dirty="0">
                <a:latin typeface="Times New Roman"/>
                <a:cs typeface="Times New Roman"/>
              </a:rPr>
              <a:t> </a:t>
            </a:r>
            <a:r>
              <a:rPr sz="2800" spc="175" dirty="0">
                <a:latin typeface="Times New Roman"/>
                <a:cs typeface="Times New Roman"/>
              </a:rPr>
              <a:t>performance.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669" y="5468620"/>
            <a:ext cx="1130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6450" y="5417820"/>
            <a:ext cx="7280909" cy="1551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305" dirty="0">
                <a:latin typeface="Times New Roman"/>
                <a:cs typeface="Times New Roman"/>
              </a:rPr>
              <a:t>Lowered </a:t>
            </a:r>
            <a:r>
              <a:rPr sz="2800" b="1" spc="254" dirty="0">
                <a:latin typeface="Times New Roman"/>
                <a:cs typeface="Times New Roman"/>
              </a:rPr>
              <a:t>self</a:t>
            </a:r>
            <a:r>
              <a:rPr sz="2800" b="1" spc="-125" dirty="0">
                <a:latin typeface="Times New Roman"/>
                <a:cs typeface="Times New Roman"/>
              </a:rPr>
              <a:t> </a:t>
            </a:r>
            <a:r>
              <a:rPr sz="2800" b="1" spc="330" dirty="0">
                <a:latin typeface="Times New Roman"/>
                <a:cs typeface="Times New Roman"/>
              </a:rPr>
              <a:t>esteem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12700" marR="5080">
              <a:lnSpc>
                <a:spcPts val="2690"/>
              </a:lnSpc>
            </a:pPr>
            <a:r>
              <a:rPr sz="2800" spc="114" dirty="0">
                <a:latin typeface="Times New Roman"/>
                <a:cs typeface="Times New Roman"/>
              </a:rPr>
              <a:t>Self </a:t>
            </a:r>
            <a:r>
              <a:rPr sz="2800" spc="215" dirty="0">
                <a:latin typeface="Times New Roman"/>
                <a:cs typeface="Times New Roman"/>
              </a:rPr>
              <a:t>esteem </a:t>
            </a:r>
            <a:r>
              <a:rPr sz="2800" spc="235" dirty="0">
                <a:latin typeface="Times New Roman"/>
                <a:cs typeface="Times New Roman"/>
              </a:rPr>
              <a:t>may </a:t>
            </a:r>
            <a:r>
              <a:rPr sz="2800" spc="150" dirty="0">
                <a:latin typeface="Times New Roman"/>
                <a:cs typeface="Times New Roman"/>
              </a:rPr>
              <a:t>be lowered </a:t>
            </a:r>
            <a:r>
              <a:rPr sz="2800" spc="45" dirty="0">
                <a:latin typeface="Times New Roman"/>
                <a:cs typeface="Times New Roman"/>
              </a:rPr>
              <a:t>if </a:t>
            </a:r>
            <a:r>
              <a:rPr sz="2800" spc="150" dirty="0">
                <a:latin typeface="Times New Roman"/>
                <a:cs typeface="Times New Roman"/>
              </a:rPr>
              <a:t>feedback </a:t>
            </a:r>
            <a:r>
              <a:rPr sz="2800" spc="145" dirty="0">
                <a:latin typeface="Times New Roman"/>
                <a:cs typeface="Times New Roman"/>
              </a:rPr>
              <a:t>is  </a:t>
            </a:r>
            <a:r>
              <a:rPr sz="2800" spc="155" dirty="0">
                <a:latin typeface="Times New Roman"/>
                <a:cs typeface="Times New Roman"/>
              </a:rPr>
              <a:t>provided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95" dirty="0">
                <a:latin typeface="Times New Roman"/>
                <a:cs typeface="Times New Roman"/>
              </a:rPr>
              <a:t>in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305" dirty="0">
                <a:latin typeface="Times New Roman"/>
                <a:cs typeface="Times New Roman"/>
              </a:rPr>
              <a:t>an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210" dirty="0">
                <a:latin typeface="Times New Roman"/>
                <a:cs typeface="Times New Roman"/>
              </a:rPr>
              <a:t>inappropriate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270" dirty="0">
                <a:latin typeface="Times New Roman"/>
                <a:cs typeface="Times New Roman"/>
              </a:rPr>
              <a:t>and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204" dirty="0">
                <a:latin typeface="Times New Roman"/>
                <a:cs typeface="Times New Roman"/>
              </a:rPr>
              <a:t>inaccurate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123190"/>
            <a:ext cx="69938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u="heavy" spc="175" dirty="0">
                <a:uFill>
                  <a:solidFill>
                    <a:srgbClr val="565E6C"/>
                  </a:solidFill>
                </a:uFill>
              </a:rPr>
              <a:t>DISADVANTAGES/ </a:t>
            </a:r>
            <a:r>
              <a:rPr u="heavy" spc="229" dirty="0">
                <a:uFill>
                  <a:solidFill>
                    <a:srgbClr val="565E6C"/>
                  </a:solidFill>
                </a:uFill>
              </a:rPr>
              <a:t>DANGERS </a:t>
            </a:r>
            <a:r>
              <a:rPr u="heavy" spc="220" dirty="0">
                <a:uFill>
                  <a:solidFill>
                    <a:srgbClr val="565E6C"/>
                  </a:solidFill>
                </a:uFill>
              </a:rPr>
              <a:t>OF </a:t>
            </a:r>
            <a:r>
              <a:rPr spc="220" dirty="0"/>
              <a:t> </a:t>
            </a:r>
            <a:r>
              <a:rPr u="heavy" spc="175" dirty="0">
                <a:uFill>
                  <a:solidFill>
                    <a:srgbClr val="565E6C"/>
                  </a:solidFill>
                </a:uFill>
              </a:rPr>
              <a:t>POORLY </a:t>
            </a:r>
            <a:r>
              <a:rPr u="heavy" spc="210" dirty="0">
                <a:uFill>
                  <a:solidFill>
                    <a:srgbClr val="565E6C"/>
                  </a:solidFill>
                </a:uFill>
              </a:rPr>
              <a:t>IMPLEMENTED </a:t>
            </a:r>
            <a:r>
              <a:rPr u="heavy" spc="245" dirty="0">
                <a:uFill>
                  <a:solidFill>
                    <a:srgbClr val="565E6C"/>
                  </a:solidFill>
                </a:uFill>
              </a:rPr>
              <a:t>PM</a:t>
            </a:r>
            <a:r>
              <a:rPr u="heavy" spc="-165" dirty="0">
                <a:uFill>
                  <a:solidFill>
                    <a:srgbClr val="565E6C"/>
                  </a:solidFill>
                </a:uFill>
              </a:rPr>
              <a:t> </a:t>
            </a:r>
            <a:r>
              <a:rPr u="heavy" spc="175" dirty="0">
                <a:uFill>
                  <a:solidFill>
                    <a:srgbClr val="565E6C"/>
                  </a:solidFill>
                </a:uFill>
              </a:rPr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639570"/>
            <a:ext cx="93980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5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7719" y="1558289"/>
            <a:ext cx="7874000" cy="108204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200" b="1" spc="190" dirty="0">
                <a:latin typeface="Times New Roman"/>
                <a:cs typeface="Times New Roman"/>
              </a:rPr>
              <a:t>Wasting </a:t>
            </a:r>
            <a:r>
              <a:rPr sz="2200" b="1" spc="235" dirty="0">
                <a:latin typeface="Times New Roman"/>
                <a:cs typeface="Times New Roman"/>
              </a:rPr>
              <a:t>time </a:t>
            </a:r>
            <a:r>
              <a:rPr sz="2200" b="1" spc="250" dirty="0">
                <a:latin typeface="Times New Roman"/>
                <a:cs typeface="Times New Roman"/>
              </a:rPr>
              <a:t>and</a:t>
            </a:r>
            <a:r>
              <a:rPr sz="2200" b="1" spc="-190" dirty="0">
                <a:latin typeface="Times New Roman"/>
                <a:cs typeface="Times New Roman"/>
              </a:rPr>
              <a:t> </a:t>
            </a:r>
            <a:r>
              <a:rPr sz="2200" b="1" spc="260" dirty="0">
                <a:latin typeface="Times New Roman"/>
                <a:cs typeface="Times New Roman"/>
              </a:rPr>
              <a:t>money</a:t>
            </a: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ts val="2380"/>
              </a:lnSpc>
              <a:spcBef>
                <a:spcPts val="625"/>
              </a:spcBef>
            </a:pPr>
            <a:r>
              <a:rPr sz="2200" spc="150" dirty="0">
                <a:latin typeface="Times New Roman"/>
                <a:cs typeface="Times New Roman"/>
              </a:rPr>
              <a:t>Performance </a:t>
            </a:r>
            <a:r>
              <a:rPr sz="2200" spc="200" dirty="0">
                <a:latin typeface="Times New Roman"/>
                <a:cs typeface="Times New Roman"/>
              </a:rPr>
              <a:t>management </a:t>
            </a:r>
            <a:r>
              <a:rPr sz="2200" spc="160" dirty="0">
                <a:latin typeface="Times New Roman"/>
                <a:cs typeface="Times New Roman"/>
              </a:rPr>
              <a:t>systems </a:t>
            </a:r>
            <a:r>
              <a:rPr sz="2200" spc="100" dirty="0">
                <a:latin typeface="Times New Roman"/>
                <a:cs typeface="Times New Roman"/>
              </a:rPr>
              <a:t>cost </a:t>
            </a:r>
            <a:r>
              <a:rPr sz="2200" spc="135" dirty="0">
                <a:latin typeface="Times New Roman"/>
                <a:cs typeface="Times New Roman"/>
              </a:rPr>
              <a:t>money </a:t>
            </a:r>
            <a:r>
              <a:rPr sz="2200" spc="215" dirty="0">
                <a:latin typeface="Times New Roman"/>
                <a:cs typeface="Times New Roman"/>
              </a:rPr>
              <a:t>and </a:t>
            </a:r>
            <a:r>
              <a:rPr sz="2200" spc="155" dirty="0">
                <a:latin typeface="Times New Roman"/>
                <a:cs typeface="Times New Roman"/>
              </a:rPr>
              <a:t>quite </a:t>
            </a:r>
            <a:r>
              <a:rPr sz="2200" spc="245" dirty="0">
                <a:latin typeface="Times New Roman"/>
                <a:cs typeface="Times New Roman"/>
              </a:rPr>
              <a:t>a  </a:t>
            </a:r>
            <a:r>
              <a:rPr sz="2200" spc="145" dirty="0">
                <a:latin typeface="Times New Roman"/>
                <a:cs typeface="Times New Roman"/>
              </a:rPr>
              <a:t>bit </a:t>
            </a:r>
            <a:r>
              <a:rPr sz="2200" dirty="0">
                <a:latin typeface="Times New Roman"/>
                <a:cs typeface="Times New Roman"/>
              </a:rPr>
              <a:t>of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145" dirty="0">
                <a:latin typeface="Times New Roman"/>
                <a:cs typeface="Times New Roman"/>
              </a:rPr>
              <a:t>time.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669" y="3072129"/>
            <a:ext cx="93980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5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7719" y="2992119"/>
            <a:ext cx="7872095" cy="311658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200" b="1" spc="245" dirty="0">
                <a:latin typeface="Times New Roman"/>
                <a:cs typeface="Times New Roman"/>
              </a:rPr>
              <a:t>Damaged</a:t>
            </a:r>
            <a:r>
              <a:rPr sz="2200" b="1" spc="70" dirty="0">
                <a:latin typeface="Times New Roman"/>
                <a:cs typeface="Times New Roman"/>
              </a:rPr>
              <a:t> </a:t>
            </a:r>
            <a:r>
              <a:rPr sz="2200" b="1" spc="225" dirty="0">
                <a:latin typeface="Times New Roman"/>
                <a:cs typeface="Times New Roman"/>
              </a:rPr>
              <a:t>relationship</a:t>
            </a:r>
            <a:endParaRPr sz="2200" dirty="0">
              <a:latin typeface="Times New Roman"/>
              <a:cs typeface="Times New Roman"/>
            </a:endParaRPr>
          </a:p>
          <a:p>
            <a:pPr marL="12700" marR="5715" indent="306070">
              <a:lnSpc>
                <a:spcPts val="2370"/>
              </a:lnSpc>
              <a:spcBef>
                <a:spcPts val="635"/>
              </a:spcBef>
            </a:pPr>
            <a:r>
              <a:rPr sz="2200" spc="75" dirty="0">
                <a:latin typeface="Times New Roman"/>
                <a:cs typeface="Times New Roman"/>
              </a:rPr>
              <a:t>As </a:t>
            </a:r>
            <a:r>
              <a:rPr sz="2200" spc="245" dirty="0">
                <a:latin typeface="Times New Roman"/>
                <a:cs typeface="Times New Roman"/>
              </a:rPr>
              <a:t>a </a:t>
            </a:r>
            <a:r>
              <a:rPr sz="2200" spc="120" dirty="0">
                <a:latin typeface="Times New Roman"/>
                <a:cs typeface="Times New Roman"/>
              </a:rPr>
              <a:t>consequence </a:t>
            </a:r>
            <a:r>
              <a:rPr sz="2200" dirty="0">
                <a:latin typeface="Times New Roman"/>
                <a:cs typeface="Times New Roman"/>
              </a:rPr>
              <a:t>of </a:t>
            </a:r>
            <a:r>
              <a:rPr sz="2200" spc="245" dirty="0">
                <a:latin typeface="Times New Roman"/>
                <a:cs typeface="Times New Roman"/>
              </a:rPr>
              <a:t>a </a:t>
            </a:r>
            <a:r>
              <a:rPr sz="2200" spc="125" dirty="0">
                <a:latin typeface="Times New Roman"/>
                <a:cs typeface="Times New Roman"/>
              </a:rPr>
              <a:t>incomplete </a:t>
            </a:r>
            <a:r>
              <a:rPr sz="2200" spc="165" dirty="0">
                <a:latin typeface="Times New Roman"/>
                <a:cs typeface="Times New Roman"/>
              </a:rPr>
              <a:t>system </a:t>
            </a:r>
            <a:r>
              <a:rPr sz="2200" spc="200" dirty="0">
                <a:latin typeface="Times New Roman"/>
                <a:cs typeface="Times New Roman"/>
              </a:rPr>
              <a:t>the </a:t>
            </a:r>
            <a:r>
              <a:rPr sz="2200" spc="155" dirty="0">
                <a:latin typeface="Times New Roman"/>
                <a:cs typeface="Times New Roman"/>
              </a:rPr>
              <a:t>relationship  </a:t>
            </a:r>
            <a:r>
              <a:rPr sz="2200" spc="160" dirty="0">
                <a:latin typeface="Times New Roman"/>
                <a:cs typeface="Times New Roman"/>
              </a:rPr>
              <a:t>among</a:t>
            </a:r>
            <a:r>
              <a:rPr sz="2200" spc="50" dirty="0">
                <a:latin typeface="Times New Roman"/>
                <a:cs typeface="Times New Roman"/>
              </a:rPr>
              <a:t> </a:t>
            </a:r>
            <a:r>
              <a:rPr sz="2200" spc="200" dirty="0">
                <a:latin typeface="Times New Roman"/>
                <a:cs typeface="Times New Roman"/>
              </a:rPr>
              <a:t>the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40" dirty="0">
                <a:latin typeface="Times New Roman"/>
                <a:cs typeface="Times New Roman"/>
              </a:rPr>
              <a:t>individual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105" dirty="0">
                <a:latin typeface="Times New Roman"/>
                <a:cs typeface="Times New Roman"/>
              </a:rPr>
              <a:t>involved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85" dirty="0">
                <a:latin typeface="Times New Roman"/>
                <a:cs typeface="Times New Roman"/>
              </a:rPr>
              <a:t>may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20" dirty="0">
                <a:latin typeface="Times New Roman"/>
                <a:cs typeface="Times New Roman"/>
              </a:rPr>
              <a:t>be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160" dirty="0">
                <a:latin typeface="Times New Roman"/>
                <a:cs typeface="Times New Roman"/>
              </a:rPr>
              <a:t>damaged.</a:t>
            </a: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870710" algn="l"/>
                <a:tab pos="3807460" algn="l"/>
                <a:tab pos="4448175" algn="l"/>
              </a:tabLst>
            </a:pPr>
            <a:r>
              <a:rPr sz="2200" b="1" spc="240" dirty="0">
                <a:latin typeface="Times New Roman"/>
                <a:cs typeface="Times New Roman"/>
              </a:rPr>
              <a:t>Decreased	</a:t>
            </a:r>
            <a:r>
              <a:rPr sz="2200" b="1" spc="229" dirty="0">
                <a:latin typeface="Times New Roman"/>
                <a:cs typeface="Times New Roman"/>
              </a:rPr>
              <a:t>motivation	</a:t>
            </a:r>
            <a:r>
              <a:rPr sz="2200" b="1" spc="220" dirty="0">
                <a:latin typeface="Times New Roman"/>
                <a:cs typeface="Times New Roman"/>
              </a:rPr>
              <a:t>to	</a:t>
            </a:r>
            <a:r>
              <a:rPr sz="2200" b="1" spc="190" dirty="0">
                <a:latin typeface="Times New Roman"/>
                <a:cs typeface="Times New Roman"/>
              </a:rPr>
              <a:t>perform.</a:t>
            </a: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90000"/>
              </a:lnSpc>
            </a:pPr>
            <a:r>
              <a:rPr sz="2200" spc="130" dirty="0">
                <a:latin typeface="Times New Roman"/>
                <a:cs typeface="Times New Roman"/>
              </a:rPr>
              <a:t>Motivation </a:t>
            </a:r>
            <a:r>
              <a:rPr sz="2200" spc="185" dirty="0">
                <a:latin typeface="Times New Roman"/>
                <a:cs typeface="Times New Roman"/>
              </a:rPr>
              <a:t>may </a:t>
            </a:r>
            <a:r>
              <a:rPr sz="2200" spc="120" dirty="0">
                <a:latin typeface="Times New Roman"/>
                <a:cs typeface="Times New Roman"/>
              </a:rPr>
              <a:t>be lowered </a:t>
            </a:r>
            <a:r>
              <a:rPr sz="2200" spc="80" dirty="0">
                <a:latin typeface="Times New Roman"/>
                <a:cs typeface="Times New Roman"/>
              </a:rPr>
              <a:t>for </a:t>
            </a:r>
            <a:r>
              <a:rPr sz="2200" spc="200" dirty="0">
                <a:latin typeface="Times New Roman"/>
                <a:cs typeface="Times New Roman"/>
              </a:rPr>
              <a:t>many </a:t>
            </a:r>
            <a:r>
              <a:rPr sz="2200" spc="150" dirty="0">
                <a:latin typeface="Times New Roman"/>
                <a:cs typeface="Times New Roman"/>
              </a:rPr>
              <a:t>reasons, </a:t>
            </a:r>
            <a:r>
              <a:rPr sz="2200" spc="130" dirty="0">
                <a:latin typeface="Times New Roman"/>
                <a:cs typeface="Times New Roman"/>
              </a:rPr>
              <a:t>include </a:t>
            </a:r>
            <a:r>
              <a:rPr sz="2200" spc="195" dirty="0">
                <a:latin typeface="Times New Roman"/>
                <a:cs typeface="Times New Roman"/>
              </a:rPr>
              <a:t>the  </a:t>
            </a:r>
            <a:r>
              <a:rPr sz="2200" spc="100" dirty="0">
                <a:latin typeface="Times New Roman"/>
                <a:cs typeface="Times New Roman"/>
              </a:rPr>
              <a:t>feeling </a:t>
            </a:r>
            <a:r>
              <a:rPr sz="2200" spc="240" dirty="0">
                <a:latin typeface="Times New Roman"/>
                <a:cs typeface="Times New Roman"/>
              </a:rPr>
              <a:t>that </a:t>
            </a:r>
            <a:r>
              <a:rPr sz="2200" spc="155" dirty="0">
                <a:latin typeface="Times New Roman"/>
                <a:cs typeface="Times New Roman"/>
              </a:rPr>
              <a:t>superior </a:t>
            </a:r>
            <a:r>
              <a:rPr sz="2200" spc="140" dirty="0">
                <a:latin typeface="Times New Roman"/>
                <a:cs typeface="Times New Roman"/>
              </a:rPr>
              <a:t>performance </a:t>
            </a:r>
            <a:r>
              <a:rPr sz="2200" spc="114" dirty="0">
                <a:latin typeface="Times New Roman"/>
                <a:cs typeface="Times New Roman"/>
              </a:rPr>
              <a:t>is </a:t>
            </a:r>
            <a:r>
              <a:rPr sz="2200" spc="160" dirty="0">
                <a:latin typeface="Times New Roman"/>
                <a:cs typeface="Times New Roman"/>
              </a:rPr>
              <a:t>not </a:t>
            </a:r>
            <a:r>
              <a:rPr sz="2200" spc="195" dirty="0">
                <a:latin typeface="Times New Roman"/>
                <a:cs typeface="Times New Roman"/>
              </a:rPr>
              <a:t>translated </a:t>
            </a:r>
            <a:r>
              <a:rPr sz="2200" spc="135" dirty="0">
                <a:latin typeface="Times New Roman"/>
                <a:cs typeface="Times New Roman"/>
              </a:rPr>
              <a:t>into  </a:t>
            </a:r>
            <a:r>
              <a:rPr sz="2200" spc="145" dirty="0">
                <a:latin typeface="Times New Roman"/>
                <a:cs typeface="Times New Roman"/>
              </a:rPr>
              <a:t>tangible </a:t>
            </a:r>
            <a:r>
              <a:rPr sz="2200" spc="120" dirty="0">
                <a:latin typeface="Times New Roman"/>
                <a:cs typeface="Times New Roman"/>
              </a:rPr>
              <a:t>or </a:t>
            </a:r>
            <a:r>
              <a:rPr sz="2200" spc="150" dirty="0">
                <a:latin typeface="Times New Roman"/>
                <a:cs typeface="Times New Roman"/>
              </a:rPr>
              <a:t>intangible</a:t>
            </a:r>
            <a:r>
              <a:rPr sz="2200" spc="-95" dirty="0">
                <a:latin typeface="Times New Roman"/>
                <a:cs typeface="Times New Roman"/>
              </a:rPr>
              <a:t> </a:t>
            </a:r>
            <a:r>
              <a:rPr sz="2200" spc="165" dirty="0">
                <a:latin typeface="Times New Roman"/>
                <a:cs typeface="Times New Roman"/>
              </a:rPr>
              <a:t>rewards.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669" y="4505959"/>
            <a:ext cx="93980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5" dirty="0">
                <a:solidFill>
                  <a:srgbClr val="FD8536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670</TotalTime>
  <Words>1336</Words>
  <Application>Microsoft Office PowerPoint</Application>
  <PresentationFormat>On-screen Show (4:3)</PresentationFormat>
  <Paragraphs>218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Arial Nova</vt:lpstr>
      <vt:lpstr>Arial Rounded MT Bold</vt:lpstr>
      <vt:lpstr>Britannic Bold</vt:lpstr>
      <vt:lpstr>Rockwell</vt:lpstr>
      <vt:lpstr>Rockwell Condensed</vt:lpstr>
      <vt:lpstr>Schoolbook Uralic</vt:lpstr>
      <vt:lpstr>Times New Roman</vt:lpstr>
      <vt:lpstr>UnDotum</vt:lpstr>
      <vt:lpstr>Wingdings</vt:lpstr>
      <vt:lpstr>Wood Type</vt:lpstr>
      <vt:lpstr>Strategic Performance Management (PM)</vt:lpstr>
      <vt:lpstr>PERFORMANCE MANAGEMENT</vt:lpstr>
      <vt:lpstr>PowerPoint Presentation</vt:lpstr>
      <vt:lpstr>TWO MAIN COMPONENTS OF  DEFINITION</vt:lpstr>
      <vt:lpstr>CONTRIBUTION OF PERFORMANCE MANAGEMENT SYSTEM</vt:lpstr>
      <vt:lpstr>Cont..,</vt:lpstr>
      <vt:lpstr>DISADVANTAGES/ DANGERS OF  POORLY IMPLEMENTED PM SYSTEM</vt:lpstr>
      <vt:lpstr>DISADVANTAGES/ DANGERS OF  POORLY IMPLEMENTED PM SYSTEM</vt:lpstr>
      <vt:lpstr>DISADVANTAGES/ DANGERS OF  POORLY IMPLEMENTED PM SYSTEM</vt:lpstr>
      <vt:lpstr>DISADVANTAGES/ DANGERS OF  POORLY IMPLEMENTED PM SYSTEM</vt:lpstr>
      <vt:lpstr>REWARD SYSTEM</vt:lpstr>
      <vt:lpstr>Various Type Of Return</vt:lpstr>
      <vt:lpstr>PM SYSTEM</vt:lpstr>
      <vt:lpstr>PERFORMANCE MANAGEMENT  SYSTEM</vt:lpstr>
      <vt:lpstr>PERFORMANCE MANAGEMENT  SYSTEM - Features</vt:lpstr>
      <vt:lpstr>PERFORMANCE MANAGEMENT  SYSTEM</vt:lpstr>
      <vt:lpstr>PERFORMANCE MANAGEMENT  SYSTEM</vt:lpstr>
      <vt:lpstr>characteristics of an ideal PM system</vt:lpstr>
      <vt:lpstr>CHARACTERISTIC OF AN IDEAL PM SYSTEM</vt:lpstr>
      <vt:lpstr>CHARACTERISTIC OF AN IDEAL  PM SYSTEM</vt:lpstr>
      <vt:lpstr>CHARACTERISTIC OF AN IDEAL PM  SYSTEM</vt:lpstr>
      <vt:lpstr>CHARACTERISTIC OF AN IDEAL PM  SYSTEM</vt:lpstr>
      <vt:lpstr>CHARACTERISTIC OF AN IDEAL PM  SYSTEM</vt:lpstr>
      <vt:lpstr>CHARACTERISTIC OF AN IDEAL PM  SYSTEM</vt:lpstr>
      <vt:lpstr>CHARACTERISTIC OF AN IDEAL PM  SYSTEM</vt:lpstr>
      <vt:lpstr>six‐step performance management process</vt:lpstr>
      <vt:lpstr>RESOURCES AND DEVELOPMENT 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360 degree feedback</vt:lpstr>
      <vt:lpstr>PowerPoint Presentation</vt:lpstr>
      <vt:lpstr>PowerPoint Presentation</vt:lpstr>
      <vt:lpstr>PowerPoint Presentation</vt:lpstr>
      <vt:lpstr>PowerPoint Presentation</vt:lpstr>
      <vt:lpstr>prevention of rating distortion  through rater training and appeals process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MANAGEMENT</dc:title>
  <dc:creator>lenovo</dc:creator>
  <cp:lastModifiedBy>sreejaks.hvbs@gmail.com</cp:lastModifiedBy>
  <cp:revision>28</cp:revision>
  <dcterms:created xsi:type="dcterms:W3CDTF">2021-03-24T06:26:19Z</dcterms:created>
  <dcterms:modified xsi:type="dcterms:W3CDTF">2022-03-03T09:31:21Z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2015-12-13T00:00:00Z</vt:filetime>
  </property>
  <property fmtid="{D5CDD505-2E9C-101B-9397-08002B2CF9AE}" pid="3" name="Creator">
    <vt:lpwstr>pdftk 1.44 - www.pdftk.com</vt:lpwstr>
  </property>
  <property fmtid="{D5CDD505-2E9C-101B-9397-08002B2CF9AE}" pid="4" name="LastSaved">
    <vt:filetime>2021-03-24T00:00:00Z</vt:filetime>
  </property>
</Properties>
</file>